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f4d124820a4d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4467e919b346bd"/>
  </p:sldMasterIdLst>
  <p:sldIdLst>
    <p:sldId xmlns:r="http://schemas.openxmlformats.org/officeDocument/2006/relationships" id="256" r:id="R27fd17d5fe0d48ba"/>
    <p:sldId xmlns:r="http://schemas.openxmlformats.org/officeDocument/2006/relationships" id="257" r:id="R563b1eff02fc4405"/>
    <p:sldId xmlns:r="http://schemas.openxmlformats.org/officeDocument/2006/relationships" id="258" r:id="R2888e46dcbcf4660"/>
    <p:sldId xmlns:r="http://schemas.openxmlformats.org/officeDocument/2006/relationships" id="259" r:id="Rc951f5a5e2fb4fe8"/>
    <p:sldId xmlns:r="http://schemas.openxmlformats.org/officeDocument/2006/relationships" id="260" r:id="R23d20fee0d6d4236"/>
    <p:sldId xmlns:r="http://schemas.openxmlformats.org/officeDocument/2006/relationships" id="261" r:id="Rccbbd77f31dd4a67"/>
    <p:sldId xmlns:r="http://schemas.openxmlformats.org/officeDocument/2006/relationships" id="262" r:id="R46f6a124028249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467e919b346bd" /><Relationship Type="http://schemas.openxmlformats.org/officeDocument/2006/relationships/slide" Target="/ppt/slides/slide1.xml" Id="R27fd17d5fe0d48ba" /><Relationship Type="http://schemas.openxmlformats.org/officeDocument/2006/relationships/slide" Target="/ppt/slides/slide2.xml" Id="R563b1eff02fc4405" /><Relationship Type="http://schemas.openxmlformats.org/officeDocument/2006/relationships/slide" Target="/ppt/slides/slide3.xml" Id="R2888e46dcbcf4660" /><Relationship Type="http://schemas.openxmlformats.org/officeDocument/2006/relationships/slide" Target="/ppt/slides/slide4.xml" Id="Rc951f5a5e2fb4fe8" /><Relationship Type="http://schemas.openxmlformats.org/officeDocument/2006/relationships/slide" Target="/ppt/slides/slide5.xml" Id="R23d20fee0d6d4236" /><Relationship Type="http://schemas.openxmlformats.org/officeDocument/2006/relationships/slide" Target="/ppt/slides/slide6.xml" Id="Rccbbd77f31dd4a67" /><Relationship Type="http://schemas.openxmlformats.org/officeDocument/2006/relationships/slide" Target="/ppt/slides/slide7.xml" Id="R46f6a124028249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b81d29967347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f91b8d8804904" /><Relationship Type="http://schemas.openxmlformats.org/officeDocument/2006/relationships/theme" Target="/ppt/slideMasters/theme/theme1.xml" Id="R1000369f028f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f91b8d88049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07ad511d341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c10a4ac29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43a1b62a0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8d23a7f304e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fde26caec44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a2d5e61bd47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24835cf4249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SKORPO SABAS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SKORPO SABAS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SVERRE OVE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ADRIAN HEGGLAND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ARON FROTVEIT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BELINDA FROTVEIT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O Arnesen, Solstrandvegen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sverre.arnesen@orcus.no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