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810c309cc8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0988c22c8438a"/>
  </p:sldMasterIdLst>
  <p:sldIdLst>
    <p:sldId xmlns:r="http://schemas.openxmlformats.org/officeDocument/2006/relationships" id="256" r:id="R8bbccf2e39094bba"/>
    <p:sldId xmlns:r="http://schemas.openxmlformats.org/officeDocument/2006/relationships" id="257" r:id="Rb31ceff30d8a4df4"/>
    <p:sldId xmlns:r="http://schemas.openxmlformats.org/officeDocument/2006/relationships" id="258" r:id="Rd16d8325c2e04fb4"/>
    <p:sldId xmlns:r="http://schemas.openxmlformats.org/officeDocument/2006/relationships" id="259" r:id="R60885cc9d4524379"/>
    <p:sldId xmlns:r="http://schemas.openxmlformats.org/officeDocument/2006/relationships" id="260" r:id="R3902e4e211e24a82"/>
    <p:sldId xmlns:r="http://schemas.openxmlformats.org/officeDocument/2006/relationships" id="261" r:id="R559feee9d8374c3c"/>
    <p:sldId xmlns:r="http://schemas.openxmlformats.org/officeDocument/2006/relationships" id="262" r:id="R4a6898cc3557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0988c22c8438a" /><Relationship Type="http://schemas.openxmlformats.org/officeDocument/2006/relationships/slide" Target="/ppt/slides/slide1.xml" Id="R8bbccf2e39094bba" /><Relationship Type="http://schemas.openxmlformats.org/officeDocument/2006/relationships/slide" Target="/ppt/slides/slide2.xml" Id="Rb31ceff30d8a4df4" /><Relationship Type="http://schemas.openxmlformats.org/officeDocument/2006/relationships/slide" Target="/ppt/slides/slide3.xml" Id="Rd16d8325c2e04fb4" /><Relationship Type="http://schemas.openxmlformats.org/officeDocument/2006/relationships/slide" Target="/ppt/slides/slide4.xml" Id="R60885cc9d4524379" /><Relationship Type="http://schemas.openxmlformats.org/officeDocument/2006/relationships/slide" Target="/ppt/slides/slide5.xml" Id="R3902e4e211e24a82" /><Relationship Type="http://schemas.openxmlformats.org/officeDocument/2006/relationships/slide" Target="/ppt/slides/slide6.xml" Id="R559feee9d8374c3c" /><Relationship Type="http://schemas.openxmlformats.org/officeDocument/2006/relationships/slide" Target="/ppt/slides/slide7.xml" Id="R4a6898cc3557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b74eddec3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44127877b458e" /><Relationship Type="http://schemas.openxmlformats.org/officeDocument/2006/relationships/theme" Target="/ppt/slideMasters/theme/theme1.xml" Id="R1b490f328b8a4d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844127877b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ea9602bc6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0a32ceef5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bb381175540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757eed4c74e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17b70ebbe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28270ef994f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b88f2af33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JONNY I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JONNY I HANSEN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23 481 247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3 200 598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10 059 707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INGEMAR HANSEN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PETER MACLASSEN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Kuttersvingen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986 402 179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I HANSEN AS</a:t>
            </a:r>
          </a:p>
        </p:txBody>
      </p:sp>
    </p:spTree>
  </p:cSld>
  <p:clrMapOvr>
    <a:masterClrMapping xmlns:a="http://schemas.openxmlformats.org/drawingml/2006/main"/>
  </p:clrMapOvr>
</p:sld>
</file>