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799e03589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dfdef61e14e54"/>
  </p:sldMasterIdLst>
  <p:sldIdLst>
    <p:sldId xmlns:r="http://schemas.openxmlformats.org/officeDocument/2006/relationships" id="256" r:id="Red547a2929194192"/>
    <p:sldId xmlns:r="http://schemas.openxmlformats.org/officeDocument/2006/relationships" id="257" r:id="Rc4f41854178f4430"/>
    <p:sldId xmlns:r="http://schemas.openxmlformats.org/officeDocument/2006/relationships" id="258" r:id="R894f2675cfb34d88"/>
    <p:sldId xmlns:r="http://schemas.openxmlformats.org/officeDocument/2006/relationships" id="259" r:id="Rb59b5f3e0163483c"/>
    <p:sldId xmlns:r="http://schemas.openxmlformats.org/officeDocument/2006/relationships" id="260" r:id="R8dbc279cd8504305"/>
    <p:sldId xmlns:r="http://schemas.openxmlformats.org/officeDocument/2006/relationships" id="261" r:id="R00e47f45717b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dfdef61e14e54" /><Relationship Type="http://schemas.openxmlformats.org/officeDocument/2006/relationships/slide" Target="/ppt/slides/slide1.xml" Id="Red547a2929194192" /><Relationship Type="http://schemas.openxmlformats.org/officeDocument/2006/relationships/slide" Target="/ppt/slides/slide2.xml" Id="Rc4f41854178f4430" /><Relationship Type="http://schemas.openxmlformats.org/officeDocument/2006/relationships/slide" Target="/ppt/slides/slide3.xml" Id="R894f2675cfb34d88" /><Relationship Type="http://schemas.openxmlformats.org/officeDocument/2006/relationships/slide" Target="/ppt/slides/slide4.xml" Id="Rb59b5f3e0163483c" /><Relationship Type="http://schemas.openxmlformats.org/officeDocument/2006/relationships/slide" Target="/ppt/slides/slide5.xml" Id="R8dbc279cd8504305" /><Relationship Type="http://schemas.openxmlformats.org/officeDocument/2006/relationships/slide" Target="/ppt/slides/slide6.xml" Id="R00e47f45717b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02acf079a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8ec320a7470c" /><Relationship Type="http://schemas.openxmlformats.org/officeDocument/2006/relationships/theme" Target="/ppt/slideMasters/theme/theme1.xml" Id="Ra229dc7c14d8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78ec320a7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f20d4054d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d68a3b36c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61c65225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ea8988be4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b7f49a2f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c1945b2d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&amp; JENSEN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