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66e6ffd9c648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4dbdf51f624aa6"/>
  </p:sldMasterIdLst>
  <p:sldIdLst>
    <p:sldId xmlns:r="http://schemas.openxmlformats.org/officeDocument/2006/relationships" id="256" r:id="Rb75db805acc74375"/>
    <p:sldId xmlns:r="http://schemas.openxmlformats.org/officeDocument/2006/relationships" id="257" r:id="R24edc498113f4a41"/>
    <p:sldId xmlns:r="http://schemas.openxmlformats.org/officeDocument/2006/relationships" id="258" r:id="Rb86b962278714032"/>
    <p:sldId xmlns:r="http://schemas.openxmlformats.org/officeDocument/2006/relationships" id="259" r:id="Rc34fbc8ddfd347fb"/>
    <p:sldId xmlns:r="http://schemas.openxmlformats.org/officeDocument/2006/relationships" id="260" r:id="Raf6876eb4f8a4e21"/>
    <p:sldId xmlns:r="http://schemas.openxmlformats.org/officeDocument/2006/relationships" id="261" r:id="R2dd6759773214c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dbdf51f624aa6" /><Relationship Type="http://schemas.openxmlformats.org/officeDocument/2006/relationships/slide" Target="/ppt/slides/slide1.xml" Id="Rb75db805acc74375" /><Relationship Type="http://schemas.openxmlformats.org/officeDocument/2006/relationships/slide" Target="/ppt/slides/slide2.xml" Id="R24edc498113f4a41" /><Relationship Type="http://schemas.openxmlformats.org/officeDocument/2006/relationships/slide" Target="/ppt/slides/slide3.xml" Id="Rb86b962278714032" /><Relationship Type="http://schemas.openxmlformats.org/officeDocument/2006/relationships/slide" Target="/ppt/slides/slide4.xml" Id="Rc34fbc8ddfd347fb" /><Relationship Type="http://schemas.openxmlformats.org/officeDocument/2006/relationships/slide" Target="/ppt/slides/slide5.xml" Id="Raf6876eb4f8a4e21" /><Relationship Type="http://schemas.openxmlformats.org/officeDocument/2006/relationships/slide" Target="/ppt/slides/slide6.xml" Id="R2dd6759773214c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a6d18deec45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9b40cf2bb4d0e" /><Relationship Type="http://schemas.openxmlformats.org/officeDocument/2006/relationships/theme" Target="/ppt/slideMasters/theme/theme1.xml" Id="R68160a2461c142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19b40cf2bb4d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b31dab3d74b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44340f79a4d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de4e3293f4a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290a017924a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03eb76e474e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7c5f3528540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NATEXIS PRIVATE EQUITY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NATEXIS PRIVATE EQUITY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NATIXIS PRIVATE EQUITY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986 369 708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