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2a93417c4d43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9451a125cb4145"/>
  </p:sldMasterIdLst>
  <p:sldIdLst>
    <p:sldId xmlns:r="http://schemas.openxmlformats.org/officeDocument/2006/relationships" id="256" r:id="R4b9b753cc61e4896"/>
    <p:sldId xmlns:r="http://schemas.openxmlformats.org/officeDocument/2006/relationships" id="257" r:id="R7de7072425464309"/>
    <p:sldId xmlns:r="http://schemas.openxmlformats.org/officeDocument/2006/relationships" id="258" r:id="R44924c01e9594167"/>
    <p:sldId xmlns:r="http://schemas.openxmlformats.org/officeDocument/2006/relationships" id="259" r:id="Re8cc01c8067043e2"/>
    <p:sldId xmlns:r="http://schemas.openxmlformats.org/officeDocument/2006/relationships" id="260" r:id="Rfef184401ed34f3a"/>
    <p:sldId xmlns:r="http://schemas.openxmlformats.org/officeDocument/2006/relationships" id="261" r:id="R0f000760ce5b41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9451a125cb4145" /><Relationship Type="http://schemas.openxmlformats.org/officeDocument/2006/relationships/slide" Target="/ppt/slides/slide1.xml" Id="R4b9b753cc61e4896" /><Relationship Type="http://schemas.openxmlformats.org/officeDocument/2006/relationships/slide" Target="/ppt/slides/slide2.xml" Id="R7de7072425464309" /><Relationship Type="http://schemas.openxmlformats.org/officeDocument/2006/relationships/slide" Target="/ppt/slides/slide3.xml" Id="R44924c01e9594167" /><Relationship Type="http://schemas.openxmlformats.org/officeDocument/2006/relationships/slide" Target="/ppt/slides/slide4.xml" Id="Re8cc01c8067043e2" /><Relationship Type="http://schemas.openxmlformats.org/officeDocument/2006/relationships/slide" Target="/ppt/slides/slide5.xml" Id="Rfef184401ed34f3a" /><Relationship Type="http://schemas.openxmlformats.org/officeDocument/2006/relationships/slide" Target="/ppt/slides/slide6.xml" Id="R0f000760ce5b41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5b30228b4549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bb6b7d27044070" /><Relationship Type="http://schemas.openxmlformats.org/officeDocument/2006/relationships/theme" Target="/ppt/slideMasters/theme/theme1.xml" Id="Ra5f4dc77c7064a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bb6b7d270440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468b2d227c4d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773a278a434f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b27f02af954a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1a222161b040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608795d4c45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d05f6819da46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NATEXIS PRIVATE EQUITY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NATEXIS PRIVATE EQUITY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NATEXIS PRIVATE EQUITY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NATEXIS PRIVATE EQUITY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NATEXIS PRIVATE EQUITY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NATEXIS PRIVATE EQUITY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986 369 708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NATEXIS PRIVATE EQUITY NORWAY AS</a:t>
            </a:r>
          </a:p>
        </p:txBody>
      </p:sp>
    </p:spTree>
  </p:cSld>
  <p:clrMapOvr>
    <a:masterClrMapping xmlns:a="http://schemas.openxmlformats.org/drawingml/2006/main"/>
  </p:clrMapOvr>
</p:sld>
</file>