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04c5e1acc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74035340648a2"/>
  </p:sldMasterIdLst>
  <p:sldIdLst>
    <p:sldId xmlns:r="http://schemas.openxmlformats.org/officeDocument/2006/relationships" id="256" r:id="R0d34c8d570284431"/>
    <p:sldId xmlns:r="http://schemas.openxmlformats.org/officeDocument/2006/relationships" id="257" r:id="Rf0a34f5a09b74694"/>
    <p:sldId xmlns:r="http://schemas.openxmlformats.org/officeDocument/2006/relationships" id="258" r:id="R49737ef7186c485b"/>
    <p:sldId xmlns:r="http://schemas.openxmlformats.org/officeDocument/2006/relationships" id="259" r:id="R7e8216c936f240ab"/>
    <p:sldId xmlns:r="http://schemas.openxmlformats.org/officeDocument/2006/relationships" id="260" r:id="R8a115f40b255451c"/>
    <p:sldId xmlns:r="http://schemas.openxmlformats.org/officeDocument/2006/relationships" id="261" r:id="Rf98fcb36d3f1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74035340648a2" /><Relationship Type="http://schemas.openxmlformats.org/officeDocument/2006/relationships/slide" Target="/ppt/slides/slide1.xml" Id="R0d34c8d570284431" /><Relationship Type="http://schemas.openxmlformats.org/officeDocument/2006/relationships/slide" Target="/ppt/slides/slide2.xml" Id="Rf0a34f5a09b74694" /><Relationship Type="http://schemas.openxmlformats.org/officeDocument/2006/relationships/slide" Target="/ppt/slides/slide3.xml" Id="R49737ef7186c485b" /><Relationship Type="http://schemas.openxmlformats.org/officeDocument/2006/relationships/slide" Target="/ppt/slides/slide4.xml" Id="R7e8216c936f240ab" /><Relationship Type="http://schemas.openxmlformats.org/officeDocument/2006/relationships/slide" Target="/ppt/slides/slide5.xml" Id="R8a115f40b255451c" /><Relationship Type="http://schemas.openxmlformats.org/officeDocument/2006/relationships/slide" Target="/ppt/slides/slide6.xml" Id="Rf98fcb36d3f1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f1d3d431f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d17df062545c6" /><Relationship Type="http://schemas.openxmlformats.org/officeDocument/2006/relationships/theme" Target="/ppt/slideMasters/theme/theme1.xml" Id="R17ce87c3c26a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d17df0625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68ed51323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7794a4656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7d3252d9e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a0935bee4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44b2c143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f6e1f2a49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NATEXIS PRIVATE EQUITY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