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26a0db5a6e4f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0e08ee93204ee7"/>
  </p:sldMasterIdLst>
  <p:sldIdLst>
    <p:sldId xmlns:r="http://schemas.openxmlformats.org/officeDocument/2006/relationships" id="256" r:id="Ra8650d06a63a4e38"/>
    <p:sldId xmlns:r="http://schemas.openxmlformats.org/officeDocument/2006/relationships" id="257" r:id="R2176b3c36a90449f"/>
    <p:sldId xmlns:r="http://schemas.openxmlformats.org/officeDocument/2006/relationships" id="258" r:id="R2af42233e28840f4"/>
    <p:sldId xmlns:r="http://schemas.openxmlformats.org/officeDocument/2006/relationships" id="259" r:id="R0cea6ef7fddf464c"/>
    <p:sldId xmlns:r="http://schemas.openxmlformats.org/officeDocument/2006/relationships" id="260" r:id="R86da47e4f8e2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e08ee93204ee7" /><Relationship Type="http://schemas.openxmlformats.org/officeDocument/2006/relationships/slide" Target="/ppt/slides/slide1.xml" Id="Ra8650d06a63a4e38" /><Relationship Type="http://schemas.openxmlformats.org/officeDocument/2006/relationships/slide" Target="/ppt/slides/slide2.xml" Id="R2176b3c36a90449f" /><Relationship Type="http://schemas.openxmlformats.org/officeDocument/2006/relationships/slide" Target="/ppt/slides/slide3.xml" Id="R2af42233e28840f4" /><Relationship Type="http://schemas.openxmlformats.org/officeDocument/2006/relationships/slide" Target="/ppt/slides/slide4.xml" Id="R0cea6ef7fddf464c" /><Relationship Type="http://schemas.openxmlformats.org/officeDocument/2006/relationships/slide" Target="/ppt/slides/slide5.xml" Id="R86da47e4f8e2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9f0d3f832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3aa8b7ce14200" /><Relationship Type="http://schemas.openxmlformats.org/officeDocument/2006/relationships/theme" Target="/ppt/slideMasters/theme/theme1.xml" Id="R0831ae9ccc684a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3aa8b7ce1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45e93ad1e42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1c5587c98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4d9972bf94d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3fc48bbc641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7dc680ed445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BRYGGE SERVICENETT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BRYGGE SERVICENETT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