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b19916389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44b6c1e51443c"/>
  </p:sldMasterIdLst>
  <p:sldIdLst>
    <p:sldId xmlns:r="http://schemas.openxmlformats.org/officeDocument/2006/relationships" id="256" r:id="R33b6e69a2d824e0b"/>
    <p:sldId xmlns:r="http://schemas.openxmlformats.org/officeDocument/2006/relationships" id="257" r:id="R4b87c656f0264938"/>
    <p:sldId xmlns:r="http://schemas.openxmlformats.org/officeDocument/2006/relationships" id="258" r:id="Rd2f8cbc7014c4325"/>
    <p:sldId xmlns:r="http://schemas.openxmlformats.org/officeDocument/2006/relationships" id="259" r:id="R21bfd304b669469d"/>
    <p:sldId xmlns:r="http://schemas.openxmlformats.org/officeDocument/2006/relationships" id="260" r:id="R2df5161ab09b40f8"/>
    <p:sldId xmlns:r="http://schemas.openxmlformats.org/officeDocument/2006/relationships" id="261" r:id="R54b2dca7f4384ad4"/>
    <p:sldId xmlns:r="http://schemas.openxmlformats.org/officeDocument/2006/relationships" id="262" r:id="Rcc9c7549d010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44b6c1e51443c" /><Relationship Type="http://schemas.openxmlformats.org/officeDocument/2006/relationships/slide" Target="/ppt/slides/slide1.xml" Id="R33b6e69a2d824e0b" /><Relationship Type="http://schemas.openxmlformats.org/officeDocument/2006/relationships/slide" Target="/ppt/slides/slide2.xml" Id="R4b87c656f0264938" /><Relationship Type="http://schemas.openxmlformats.org/officeDocument/2006/relationships/slide" Target="/ppt/slides/slide3.xml" Id="Rd2f8cbc7014c4325" /><Relationship Type="http://schemas.openxmlformats.org/officeDocument/2006/relationships/slide" Target="/ppt/slides/slide4.xml" Id="R21bfd304b669469d" /><Relationship Type="http://schemas.openxmlformats.org/officeDocument/2006/relationships/slide" Target="/ppt/slides/slide5.xml" Id="R2df5161ab09b40f8" /><Relationship Type="http://schemas.openxmlformats.org/officeDocument/2006/relationships/slide" Target="/ppt/slides/slide6.xml" Id="R54b2dca7f4384ad4" /><Relationship Type="http://schemas.openxmlformats.org/officeDocument/2006/relationships/slide" Target="/ppt/slides/slide7.xml" Id="Rcc9c7549d010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459895636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542a5c034b31" /><Relationship Type="http://schemas.openxmlformats.org/officeDocument/2006/relationships/theme" Target="/ppt/slideMasters/theme/theme1.xml" Id="Rc94ed9ac07fb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d542a5c03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38d683f53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d203758fb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88119535b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1587aaf7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225a5f76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d6e768ffa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598005af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AWECO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AWECO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1 054 429 765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1 066 603 265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AWILHELMSEN HOLDING AS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AWILHELMSEN HOLDING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AWILHELMSEN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986 348 697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AWECO HOLDING AS</a:t>
            </a:r>
          </a:p>
        </p:txBody>
      </p:sp>
    </p:spTree>
  </p:cSld>
  <p:clrMapOvr>
    <a:masterClrMapping xmlns:a="http://schemas.openxmlformats.org/drawingml/2006/main"/>
  </p:clrMapOvr>
</p:sld>
</file>