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6901b290ae45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d749e9fca44658"/>
  </p:sldMasterIdLst>
  <p:sldIdLst>
    <p:sldId xmlns:r="http://schemas.openxmlformats.org/officeDocument/2006/relationships" id="256" r:id="R8a65ee63e17a48bc"/>
    <p:sldId xmlns:r="http://schemas.openxmlformats.org/officeDocument/2006/relationships" id="257" r:id="Re7e9a05bab9d4cf6"/>
    <p:sldId xmlns:r="http://schemas.openxmlformats.org/officeDocument/2006/relationships" id="258" r:id="R41385e9dcf894495"/>
    <p:sldId xmlns:r="http://schemas.openxmlformats.org/officeDocument/2006/relationships" id="259" r:id="R7fa212a869354fa6"/>
    <p:sldId xmlns:r="http://schemas.openxmlformats.org/officeDocument/2006/relationships" id="260" r:id="R2b44a55d545c42da"/>
    <p:sldId xmlns:r="http://schemas.openxmlformats.org/officeDocument/2006/relationships" id="261" r:id="Rc4894a008dfd4390"/>
    <p:sldId xmlns:r="http://schemas.openxmlformats.org/officeDocument/2006/relationships" id="262" r:id="R181494cd98224c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749e9fca44658" /><Relationship Type="http://schemas.openxmlformats.org/officeDocument/2006/relationships/slide" Target="/ppt/slides/slide1.xml" Id="R8a65ee63e17a48bc" /><Relationship Type="http://schemas.openxmlformats.org/officeDocument/2006/relationships/slide" Target="/ppt/slides/slide2.xml" Id="Re7e9a05bab9d4cf6" /><Relationship Type="http://schemas.openxmlformats.org/officeDocument/2006/relationships/slide" Target="/ppt/slides/slide3.xml" Id="R41385e9dcf894495" /><Relationship Type="http://schemas.openxmlformats.org/officeDocument/2006/relationships/slide" Target="/ppt/slides/slide4.xml" Id="R7fa212a869354fa6" /><Relationship Type="http://schemas.openxmlformats.org/officeDocument/2006/relationships/slide" Target="/ppt/slides/slide5.xml" Id="R2b44a55d545c42da" /><Relationship Type="http://schemas.openxmlformats.org/officeDocument/2006/relationships/slide" Target="/ppt/slides/slide6.xml" Id="Rc4894a008dfd4390" /><Relationship Type="http://schemas.openxmlformats.org/officeDocument/2006/relationships/slide" Target="/ppt/slides/slide7.xml" Id="R181494cd98224c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28649bebd41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f3c27b369441d" /><Relationship Type="http://schemas.openxmlformats.org/officeDocument/2006/relationships/theme" Target="/ppt/slideMasters/theme/theme1.xml" Id="Rb664872bec3e49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ff3c27b36944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d1b184aec44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63053399744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8717eb83c46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9c4a4edc441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f4f5868824c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207b1bedb49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5cbb618b44e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BRÅTEN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BYGG AS ble etablert [år] og holder til i Revetal.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6 708 805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785 579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8 144 986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9 081 321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OLE MARIUS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TORUNN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Fonsveien 782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3174 Revetal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30 69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986 337 490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BYGG AS</a:t>
            </a:r>
          </a:p>
        </p:txBody>
      </p:sp>
    </p:spTree>
  </p:cSld>
  <p:clrMapOvr>
    <a:masterClrMapping xmlns:a="http://schemas.openxmlformats.org/drawingml/2006/main"/>
  </p:clrMapOvr>
</p:sld>
</file>