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c729fda19945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fcd75915dd474d"/>
  </p:sldMasterIdLst>
  <p:sldIdLst>
    <p:sldId xmlns:r="http://schemas.openxmlformats.org/officeDocument/2006/relationships" id="256" r:id="Ra22f372a19fc46e2"/>
    <p:sldId xmlns:r="http://schemas.openxmlformats.org/officeDocument/2006/relationships" id="257" r:id="R18b7501866304073"/>
    <p:sldId xmlns:r="http://schemas.openxmlformats.org/officeDocument/2006/relationships" id="258" r:id="Rf6281a5dbe4746ed"/>
    <p:sldId xmlns:r="http://schemas.openxmlformats.org/officeDocument/2006/relationships" id="259" r:id="R7ac98d588a9b4b9b"/>
    <p:sldId xmlns:r="http://schemas.openxmlformats.org/officeDocument/2006/relationships" id="260" r:id="R00f144ebfd414a2d"/>
    <p:sldId xmlns:r="http://schemas.openxmlformats.org/officeDocument/2006/relationships" id="261" r:id="Rd250ca3adc644308"/>
    <p:sldId xmlns:r="http://schemas.openxmlformats.org/officeDocument/2006/relationships" id="262" r:id="Rce4a20f6d65c41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cd75915dd474d" /><Relationship Type="http://schemas.openxmlformats.org/officeDocument/2006/relationships/slide" Target="/ppt/slides/slide1.xml" Id="Ra22f372a19fc46e2" /><Relationship Type="http://schemas.openxmlformats.org/officeDocument/2006/relationships/slide" Target="/ppt/slides/slide2.xml" Id="R18b7501866304073" /><Relationship Type="http://schemas.openxmlformats.org/officeDocument/2006/relationships/slide" Target="/ppt/slides/slide3.xml" Id="Rf6281a5dbe4746ed" /><Relationship Type="http://schemas.openxmlformats.org/officeDocument/2006/relationships/slide" Target="/ppt/slides/slide4.xml" Id="R7ac98d588a9b4b9b" /><Relationship Type="http://schemas.openxmlformats.org/officeDocument/2006/relationships/slide" Target="/ppt/slides/slide5.xml" Id="R00f144ebfd414a2d" /><Relationship Type="http://schemas.openxmlformats.org/officeDocument/2006/relationships/slide" Target="/ppt/slides/slide6.xml" Id="Rd250ca3adc644308" /><Relationship Type="http://schemas.openxmlformats.org/officeDocument/2006/relationships/slide" Target="/ppt/slides/slide7.xml" Id="Rce4a20f6d65c41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8a738a23e41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e27b702c04491" /><Relationship Type="http://schemas.openxmlformats.org/officeDocument/2006/relationships/theme" Target="/ppt/slideMasters/theme/theme1.xml" Id="R8ccbf0e01fb544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fe27b702c044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d77e3e74049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a7476f9b24f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3b76abb3942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5f92d201d49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df579225945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b7f8f89474f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ab92954b44c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42 659 424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48 965 477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