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557f5ce17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d97b73d5c4370"/>
  </p:sldMasterIdLst>
  <p:sldIdLst>
    <p:sldId xmlns:r="http://schemas.openxmlformats.org/officeDocument/2006/relationships" id="256" r:id="Rea1a864962d34c8b"/>
    <p:sldId xmlns:r="http://schemas.openxmlformats.org/officeDocument/2006/relationships" id="257" r:id="R5ce03e2fc61d4279"/>
    <p:sldId xmlns:r="http://schemas.openxmlformats.org/officeDocument/2006/relationships" id="258" r:id="Ra253d9e805e840a4"/>
    <p:sldId xmlns:r="http://schemas.openxmlformats.org/officeDocument/2006/relationships" id="259" r:id="Rf705d1c8a04442b4"/>
    <p:sldId xmlns:r="http://schemas.openxmlformats.org/officeDocument/2006/relationships" id="260" r:id="R487ebea098924671"/>
    <p:sldId xmlns:r="http://schemas.openxmlformats.org/officeDocument/2006/relationships" id="261" r:id="R80b5636e0746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d97b73d5c4370" /><Relationship Type="http://schemas.openxmlformats.org/officeDocument/2006/relationships/slide" Target="/ppt/slides/slide1.xml" Id="Rea1a864962d34c8b" /><Relationship Type="http://schemas.openxmlformats.org/officeDocument/2006/relationships/slide" Target="/ppt/slides/slide2.xml" Id="R5ce03e2fc61d4279" /><Relationship Type="http://schemas.openxmlformats.org/officeDocument/2006/relationships/slide" Target="/ppt/slides/slide3.xml" Id="Ra253d9e805e840a4" /><Relationship Type="http://schemas.openxmlformats.org/officeDocument/2006/relationships/slide" Target="/ppt/slides/slide4.xml" Id="Rf705d1c8a04442b4" /><Relationship Type="http://schemas.openxmlformats.org/officeDocument/2006/relationships/slide" Target="/ppt/slides/slide5.xml" Id="R487ebea098924671" /><Relationship Type="http://schemas.openxmlformats.org/officeDocument/2006/relationships/slide" Target="/ppt/slides/slide6.xml" Id="R80b5636e0746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7db1b3f63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8f2cfcf149a3" /><Relationship Type="http://schemas.openxmlformats.org/officeDocument/2006/relationships/theme" Target="/ppt/slideMasters/theme/theme1.xml" Id="R8ac0d426278b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08f2cfcf1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d265f24a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232d86ad2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27eb20c3f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d55771e6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651389dd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8103145f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