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5c70e3c8bf4a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3a1a34e9244dc"/>
  </p:sldMasterIdLst>
  <p:sldIdLst>
    <p:sldId xmlns:r="http://schemas.openxmlformats.org/officeDocument/2006/relationships" id="256" r:id="Rf269a63ab40c413b"/>
    <p:sldId xmlns:r="http://schemas.openxmlformats.org/officeDocument/2006/relationships" id="257" r:id="R11e9e0f4be834523"/>
    <p:sldId xmlns:r="http://schemas.openxmlformats.org/officeDocument/2006/relationships" id="258" r:id="Ra81b23123571445d"/>
    <p:sldId xmlns:r="http://schemas.openxmlformats.org/officeDocument/2006/relationships" id="259" r:id="R2d72555131a94bc1"/>
    <p:sldId xmlns:r="http://schemas.openxmlformats.org/officeDocument/2006/relationships" id="260" r:id="R5f59276e666a4b36"/>
    <p:sldId xmlns:r="http://schemas.openxmlformats.org/officeDocument/2006/relationships" id="261" r:id="Raf6acc999f2e40da"/>
    <p:sldId xmlns:r="http://schemas.openxmlformats.org/officeDocument/2006/relationships" id="262" r:id="R5e55d5b4be9b49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3a1a34e9244dc" /><Relationship Type="http://schemas.openxmlformats.org/officeDocument/2006/relationships/slide" Target="/ppt/slides/slide1.xml" Id="Rf269a63ab40c413b" /><Relationship Type="http://schemas.openxmlformats.org/officeDocument/2006/relationships/slide" Target="/ppt/slides/slide2.xml" Id="R11e9e0f4be834523" /><Relationship Type="http://schemas.openxmlformats.org/officeDocument/2006/relationships/slide" Target="/ppt/slides/slide3.xml" Id="Ra81b23123571445d" /><Relationship Type="http://schemas.openxmlformats.org/officeDocument/2006/relationships/slide" Target="/ppt/slides/slide4.xml" Id="R2d72555131a94bc1" /><Relationship Type="http://schemas.openxmlformats.org/officeDocument/2006/relationships/slide" Target="/ppt/slides/slide5.xml" Id="R5f59276e666a4b36" /><Relationship Type="http://schemas.openxmlformats.org/officeDocument/2006/relationships/slide" Target="/ppt/slides/slide6.xml" Id="Raf6acc999f2e40da" /><Relationship Type="http://schemas.openxmlformats.org/officeDocument/2006/relationships/slide" Target="/ppt/slides/slide7.xml" Id="R5e55d5b4be9b49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c76a901ea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300ebfce549ab" /><Relationship Type="http://schemas.openxmlformats.org/officeDocument/2006/relationships/theme" Target="/ppt/slideMasters/theme/theme1.xml" Id="Rf056334a9eef4b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7300ebfce549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fabe64c2a47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4c827db9f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b6be13d684a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f098e03b14b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7e641888849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87ebfe79749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9e81b71a24b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GJØEN INVEST AS ble etablert [år] og holder til i Torvikbukt.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16 335 432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20 015 692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TAGE GJØEN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Ørvegen 1160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6639 Torvikbukt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67 69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986 282 521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