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98aaacf8e249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94e6ecf3ed4ca2"/>
  </p:sldMasterIdLst>
  <p:sldIdLst>
    <p:sldId xmlns:r="http://schemas.openxmlformats.org/officeDocument/2006/relationships" id="256" r:id="R4a08d06dee504ed6"/>
    <p:sldId xmlns:r="http://schemas.openxmlformats.org/officeDocument/2006/relationships" id="257" r:id="R39a72c10cef2403a"/>
    <p:sldId xmlns:r="http://schemas.openxmlformats.org/officeDocument/2006/relationships" id="258" r:id="R97e387cea1794d74"/>
    <p:sldId xmlns:r="http://schemas.openxmlformats.org/officeDocument/2006/relationships" id="259" r:id="R2d66524140d24559"/>
    <p:sldId xmlns:r="http://schemas.openxmlformats.org/officeDocument/2006/relationships" id="260" r:id="Rc53c56dc6de549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4e6ecf3ed4ca2" /><Relationship Type="http://schemas.openxmlformats.org/officeDocument/2006/relationships/slide" Target="/ppt/slides/slide1.xml" Id="R4a08d06dee504ed6" /><Relationship Type="http://schemas.openxmlformats.org/officeDocument/2006/relationships/slide" Target="/ppt/slides/slide2.xml" Id="R39a72c10cef2403a" /><Relationship Type="http://schemas.openxmlformats.org/officeDocument/2006/relationships/slide" Target="/ppt/slides/slide3.xml" Id="R97e387cea1794d74" /><Relationship Type="http://schemas.openxmlformats.org/officeDocument/2006/relationships/slide" Target="/ppt/slides/slide4.xml" Id="R2d66524140d24559" /><Relationship Type="http://schemas.openxmlformats.org/officeDocument/2006/relationships/slide" Target="/ppt/slides/slide5.xml" Id="Rc53c56dc6de549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4717d357f4f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0d7fb29a24930" /><Relationship Type="http://schemas.openxmlformats.org/officeDocument/2006/relationships/theme" Target="/ppt/slideMasters/theme/theme1.xml" Id="R8336c53b384a4b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d0d7fb29a249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01bf5b61d42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9c3eb903541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3a71227b040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bc1bbd44543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3c2cafa1542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SELLE BYGG OG 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SELLE BYGG OG BETONG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986 236 813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