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84f89f9c9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01722c4a44712"/>
  </p:sldMasterIdLst>
  <p:sldIdLst>
    <p:sldId xmlns:r="http://schemas.openxmlformats.org/officeDocument/2006/relationships" id="256" r:id="R4e30400d68ea4050"/>
    <p:sldId xmlns:r="http://schemas.openxmlformats.org/officeDocument/2006/relationships" id="257" r:id="R026a2db72839437e"/>
    <p:sldId xmlns:r="http://schemas.openxmlformats.org/officeDocument/2006/relationships" id="258" r:id="Rfef4b37d3d6d4733"/>
    <p:sldId xmlns:r="http://schemas.openxmlformats.org/officeDocument/2006/relationships" id="259" r:id="R1fb1219ebc884fce"/>
    <p:sldId xmlns:r="http://schemas.openxmlformats.org/officeDocument/2006/relationships" id="260" r:id="R2804f6d46f1e4992"/>
    <p:sldId xmlns:r="http://schemas.openxmlformats.org/officeDocument/2006/relationships" id="261" r:id="Raa6cdfb6b22c45fd"/>
    <p:sldId xmlns:r="http://schemas.openxmlformats.org/officeDocument/2006/relationships" id="262" r:id="Ree2a9d10da58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01722c4a44712" /><Relationship Type="http://schemas.openxmlformats.org/officeDocument/2006/relationships/slide" Target="/ppt/slides/slide1.xml" Id="R4e30400d68ea4050" /><Relationship Type="http://schemas.openxmlformats.org/officeDocument/2006/relationships/slide" Target="/ppt/slides/slide2.xml" Id="R026a2db72839437e" /><Relationship Type="http://schemas.openxmlformats.org/officeDocument/2006/relationships/slide" Target="/ppt/slides/slide3.xml" Id="Rfef4b37d3d6d4733" /><Relationship Type="http://schemas.openxmlformats.org/officeDocument/2006/relationships/slide" Target="/ppt/slides/slide4.xml" Id="R1fb1219ebc884fce" /><Relationship Type="http://schemas.openxmlformats.org/officeDocument/2006/relationships/slide" Target="/ppt/slides/slide5.xml" Id="R2804f6d46f1e4992" /><Relationship Type="http://schemas.openxmlformats.org/officeDocument/2006/relationships/slide" Target="/ppt/slides/slide6.xml" Id="Raa6cdfb6b22c45fd" /><Relationship Type="http://schemas.openxmlformats.org/officeDocument/2006/relationships/slide" Target="/ppt/slides/slide7.xml" Id="Ree2a9d10da58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c1de6cd82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ca3749e04c3b" /><Relationship Type="http://schemas.openxmlformats.org/officeDocument/2006/relationships/theme" Target="/ppt/slideMasters/theme/theme1.xml" Id="R94f97c12ea3e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aca3749e0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e269c7f26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00031bdb4c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cb924f04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8048c121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07f5da19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a3ebdb71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e7807ecc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