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6048467bb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51ec559fe4c96"/>
  </p:sldMasterIdLst>
  <p:sldIdLst>
    <p:sldId xmlns:r="http://schemas.openxmlformats.org/officeDocument/2006/relationships" id="256" r:id="Reee49a41e33244f3"/>
    <p:sldId xmlns:r="http://schemas.openxmlformats.org/officeDocument/2006/relationships" id="257" r:id="R549f6f5d9c2249cf"/>
    <p:sldId xmlns:r="http://schemas.openxmlformats.org/officeDocument/2006/relationships" id="258" r:id="R23fb68f321704ac1"/>
    <p:sldId xmlns:r="http://schemas.openxmlformats.org/officeDocument/2006/relationships" id="259" r:id="Rfdba7ede82264402"/>
    <p:sldId xmlns:r="http://schemas.openxmlformats.org/officeDocument/2006/relationships" id="260" r:id="Rcc3f75d94ebb4850"/>
    <p:sldId xmlns:r="http://schemas.openxmlformats.org/officeDocument/2006/relationships" id="261" r:id="Rb1e33e024a8947dc"/>
    <p:sldId xmlns:r="http://schemas.openxmlformats.org/officeDocument/2006/relationships" id="262" r:id="R37b9dd813bcf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51ec559fe4c96" /><Relationship Type="http://schemas.openxmlformats.org/officeDocument/2006/relationships/slide" Target="/ppt/slides/slide1.xml" Id="Reee49a41e33244f3" /><Relationship Type="http://schemas.openxmlformats.org/officeDocument/2006/relationships/slide" Target="/ppt/slides/slide2.xml" Id="R549f6f5d9c2249cf" /><Relationship Type="http://schemas.openxmlformats.org/officeDocument/2006/relationships/slide" Target="/ppt/slides/slide3.xml" Id="R23fb68f321704ac1" /><Relationship Type="http://schemas.openxmlformats.org/officeDocument/2006/relationships/slide" Target="/ppt/slides/slide4.xml" Id="Rfdba7ede82264402" /><Relationship Type="http://schemas.openxmlformats.org/officeDocument/2006/relationships/slide" Target="/ppt/slides/slide5.xml" Id="Rcc3f75d94ebb4850" /><Relationship Type="http://schemas.openxmlformats.org/officeDocument/2006/relationships/slide" Target="/ppt/slides/slide6.xml" Id="Rb1e33e024a8947dc" /><Relationship Type="http://schemas.openxmlformats.org/officeDocument/2006/relationships/slide" Target="/ppt/slides/slide7.xml" Id="R37b9dd813bcf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ef9a5f2a743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79b30fbbc490c" /><Relationship Type="http://schemas.openxmlformats.org/officeDocument/2006/relationships/theme" Target="/ppt/slideMasters/theme/theme1.xml" Id="R47aa25fd7e9f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79b30fbbc49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fc05fd82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f72a46f924d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b7129695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02e07f13b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3a7b5b413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ddfb49f84f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468cbf44f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