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bf8242f54a46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5937179c0449fa"/>
  </p:sldMasterIdLst>
  <p:sldIdLst>
    <p:sldId xmlns:r="http://schemas.openxmlformats.org/officeDocument/2006/relationships" id="256" r:id="R8fe45106f70142ae"/>
    <p:sldId xmlns:r="http://schemas.openxmlformats.org/officeDocument/2006/relationships" id="257" r:id="Rb6a7bd85559a422d"/>
    <p:sldId xmlns:r="http://schemas.openxmlformats.org/officeDocument/2006/relationships" id="258" r:id="R16ac02abe8104ee4"/>
    <p:sldId xmlns:r="http://schemas.openxmlformats.org/officeDocument/2006/relationships" id="259" r:id="Rb68a5fbad1fb4e05"/>
    <p:sldId xmlns:r="http://schemas.openxmlformats.org/officeDocument/2006/relationships" id="260" r:id="R4a9bc5b49c964b99"/>
    <p:sldId xmlns:r="http://schemas.openxmlformats.org/officeDocument/2006/relationships" id="261" r:id="Ra28208e1cd2041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5937179c0449fa" /><Relationship Type="http://schemas.openxmlformats.org/officeDocument/2006/relationships/slide" Target="/ppt/slides/slide1.xml" Id="R8fe45106f70142ae" /><Relationship Type="http://schemas.openxmlformats.org/officeDocument/2006/relationships/slide" Target="/ppt/slides/slide2.xml" Id="Rb6a7bd85559a422d" /><Relationship Type="http://schemas.openxmlformats.org/officeDocument/2006/relationships/slide" Target="/ppt/slides/slide3.xml" Id="R16ac02abe8104ee4" /><Relationship Type="http://schemas.openxmlformats.org/officeDocument/2006/relationships/slide" Target="/ppt/slides/slide4.xml" Id="Rb68a5fbad1fb4e05" /><Relationship Type="http://schemas.openxmlformats.org/officeDocument/2006/relationships/slide" Target="/ppt/slides/slide5.xml" Id="R4a9bc5b49c964b99" /><Relationship Type="http://schemas.openxmlformats.org/officeDocument/2006/relationships/slide" Target="/ppt/slides/slide6.xml" Id="Ra28208e1cd2041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421765e0334b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b55e86f5f4c61" /><Relationship Type="http://schemas.openxmlformats.org/officeDocument/2006/relationships/theme" Target="/ppt/slideMasters/theme/theme1.xml" Id="R5069adf4970541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2b55e86f5f4c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271a3008a4e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dbdcc14c4e41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fe584066f94e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123899ba54b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61bebb0f845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45e688b2449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FINANS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Cappelens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90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hanne@finregn.no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986 103 708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