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b239b8ec9a49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b41c0393e4960"/>
  </p:sldMasterIdLst>
  <p:sldIdLst>
    <p:sldId xmlns:r="http://schemas.openxmlformats.org/officeDocument/2006/relationships" id="256" r:id="R1024650eea184848"/>
    <p:sldId xmlns:r="http://schemas.openxmlformats.org/officeDocument/2006/relationships" id="257" r:id="R58fdc1b3240649c8"/>
    <p:sldId xmlns:r="http://schemas.openxmlformats.org/officeDocument/2006/relationships" id="258" r:id="Rf19f04472b5b46e5"/>
    <p:sldId xmlns:r="http://schemas.openxmlformats.org/officeDocument/2006/relationships" id="259" r:id="R12078e499a424ad3"/>
    <p:sldId xmlns:r="http://schemas.openxmlformats.org/officeDocument/2006/relationships" id="260" r:id="R7d285155a52842cd"/>
    <p:sldId xmlns:r="http://schemas.openxmlformats.org/officeDocument/2006/relationships" id="261" r:id="Re80c2e8fc8af479f"/>
    <p:sldId xmlns:r="http://schemas.openxmlformats.org/officeDocument/2006/relationships" id="262" r:id="Ra802e56d83234f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b41c0393e4960" /><Relationship Type="http://schemas.openxmlformats.org/officeDocument/2006/relationships/slide" Target="/ppt/slides/slide1.xml" Id="R1024650eea184848" /><Relationship Type="http://schemas.openxmlformats.org/officeDocument/2006/relationships/slide" Target="/ppt/slides/slide2.xml" Id="R58fdc1b3240649c8" /><Relationship Type="http://schemas.openxmlformats.org/officeDocument/2006/relationships/slide" Target="/ppt/slides/slide3.xml" Id="Rf19f04472b5b46e5" /><Relationship Type="http://schemas.openxmlformats.org/officeDocument/2006/relationships/slide" Target="/ppt/slides/slide4.xml" Id="R12078e499a424ad3" /><Relationship Type="http://schemas.openxmlformats.org/officeDocument/2006/relationships/slide" Target="/ppt/slides/slide5.xml" Id="R7d285155a52842cd" /><Relationship Type="http://schemas.openxmlformats.org/officeDocument/2006/relationships/slide" Target="/ppt/slides/slide6.xml" Id="Re80c2e8fc8af479f" /><Relationship Type="http://schemas.openxmlformats.org/officeDocument/2006/relationships/slide" Target="/ppt/slides/slide7.xml" Id="Ra802e56d83234f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20cfc200c46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699e9711840df" /><Relationship Type="http://schemas.openxmlformats.org/officeDocument/2006/relationships/theme" Target="/ppt/slideMasters/theme/theme1.xml" Id="R83cdbb138b3c4b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3699e9711840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4bc306be343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947cc6f8943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4d827d0e548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cf7bcb1fe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ee97e926146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c257af7844a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e25a70b5e41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