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5941a72c04c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0830a6f2840ed"/>
  </p:sldMasterIdLst>
  <p:sldIdLst>
    <p:sldId xmlns:r="http://schemas.openxmlformats.org/officeDocument/2006/relationships" id="256" r:id="Re875850184544cc6"/>
    <p:sldId xmlns:r="http://schemas.openxmlformats.org/officeDocument/2006/relationships" id="257" r:id="R54d1edcb2a124b7f"/>
    <p:sldId xmlns:r="http://schemas.openxmlformats.org/officeDocument/2006/relationships" id="258" r:id="R485724bd56824e05"/>
    <p:sldId xmlns:r="http://schemas.openxmlformats.org/officeDocument/2006/relationships" id="259" r:id="R4e21f90d0af44ec5"/>
    <p:sldId xmlns:r="http://schemas.openxmlformats.org/officeDocument/2006/relationships" id="260" r:id="R15ad8fb1c49a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0830a6f2840ed" /><Relationship Type="http://schemas.openxmlformats.org/officeDocument/2006/relationships/slide" Target="/ppt/slides/slide1.xml" Id="Re875850184544cc6" /><Relationship Type="http://schemas.openxmlformats.org/officeDocument/2006/relationships/slide" Target="/ppt/slides/slide2.xml" Id="R54d1edcb2a124b7f" /><Relationship Type="http://schemas.openxmlformats.org/officeDocument/2006/relationships/slide" Target="/ppt/slides/slide3.xml" Id="R485724bd56824e05" /><Relationship Type="http://schemas.openxmlformats.org/officeDocument/2006/relationships/slide" Target="/ppt/slides/slide4.xml" Id="R4e21f90d0af44ec5" /><Relationship Type="http://schemas.openxmlformats.org/officeDocument/2006/relationships/slide" Target="/ppt/slides/slide5.xml" Id="R15ad8fb1c49a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e43d9923d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3ff9d2bc46eb" /><Relationship Type="http://schemas.openxmlformats.org/officeDocument/2006/relationships/theme" Target="/ppt/slideMasters/theme/theme1.xml" Id="R7e0bf1900ee7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73ff9d2bc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567e2db52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d59f7370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7746048e8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ea28bb75e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b21cf70548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