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eeff3663e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ef0523fda4772"/>
  </p:sldMasterIdLst>
  <p:sldIdLst>
    <p:sldId xmlns:r="http://schemas.openxmlformats.org/officeDocument/2006/relationships" id="256" r:id="R6c6f46bce3364510"/>
    <p:sldId xmlns:r="http://schemas.openxmlformats.org/officeDocument/2006/relationships" id="257" r:id="R193e50902b3a41dd"/>
    <p:sldId xmlns:r="http://schemas.openxmlformats.org/officeDocument/2006/relationships" id="258" r:id="R1e93c9e2fb5e4373"/>
    <p:sldId xmlns:r="http://schemas.openxmlformats.org/officeDocument/2006/relationships" id="259" r:id="R678d3297ccf54eaf"/>
    <p:sldId xmlns:r="http://schemas.openxmlformats.org/officeDocument/2006/relationships" id="260" r:id="Rdb14ca51fcc1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ef0523fda4772" /><Relationship Type="http://schemas.openxmlformats.org/officeDocument/2006/relationships/slide" Target="/ppt/slides/slide1.xml" Id="R6c6f46bce3364510" /><Relationship Type="http://schemas.openxmlformats.org/officeDocument/2006/relationships/slide" Target="/ppt/slides/slide2.xml" Id="R193e50902b3a41dd" /><Relationship Type="http://schemas.openxmlformats.org/officeDocument/2006/relationships/slide" Target="/ppt/slides/slide3.xml" Id="R1e93c9e2fb5e4373" /><Relationship Type="http://schemas.openxmlformats.org/officeDocument/2006/relationships/slide" Target="/ppt/slides/slide4.xml" Id="R678d3297ccf54eaf" /><Relationship Type="http://schemas.openxmlformats.org/officeDocument/2006/relationships/slide" Target="/ppt/slides/slide5.xml" Id="Rdb14ca51fcc1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854fc9555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f94b1fd7842dd" /><Relationship Type="http://schemas.openxmlformats.org/officeDocument/2006/relationships/theme" Target="/ppt/slideMasters/theme/theme1.xml" Id="R5bc407b35bba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f94b1fd78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11f74a558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3e91b6f0a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9e7325e7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c59dd7d2a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f085fe68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