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477ef8188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668eab905449b"/>
  </p:sldMasterIdLst>
  <p:sldIdLst>
    <p:sldId xmlns:r="http://schemas.openxmlformats.org/officeDocument/2006/relationships" id="256" r:id="R6770111babc2455e"/>
    <p:sldId xmlns:r="http://schemas.openxmlformats.org/officeDocument/2006/relationships" id="257" r:id="R4263ba9de4f542a5"/>
    <p:sldId xmlns:r="http://schemas.openxmlformats.org/officeDocument/2006/relationships" id="258" r:id="R6aa71881bdef445d"/>
    <p:sldId xmlns:r="http://schemas.openxmlformats.org/officeDocument/2006/relationships" id="259" r:id="Rf84486fbeba64d7a"/>
    <p:sldId xmlns:r="http://schemas.openxmlformats.org/officeDocument/2006/relationships" id="260" r:id="R2ac804d2b1124cf2"/>
    <p:sldId xmlns:r="http://schemas.openxmlformats.org/officeDocument/2006/relationships" id="261" r:id="Rbcd780aa0e43495d"/>
    <p:sldId xmlns:r="http://schemas.openxmlformats.org/officeDocument/2006/relationships" id="262" r:id="R5ee523a712b6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668eab905449b" /><Relationship Type="http://schemas.openxmlformats.org/officeDocument/2006/relationships/slide" Target="/ppt/slides/slide1.xml" Id="R6770111babc2455e" /><Relationship Type="http://schemas.openxmlformats.org/officeDocument/2006/relationships/slide" Target="/ppt/slides/slide2.xml" Id="R4263ba9de4f542a5" /><Relationship Type="http://schemas.openxmlformats.org/officeDocument/2006/relationships/slide" Target="/ppt/slides/slide3.xml" Id="R6aa71881bdef445d" /><Relationship Type="http://schemas.openxmlformats.org/officeDocument/2006/relationships/slide" Target="/ppt/slides/slide4.xml" Id="Rf84486fbeba64d7a" /><Relationship Type="http://schemas.openxmlformats.org/officeDocument/2006/relationships/slide" Target="/ppt/slides/slide5.xml" Id="R2ac804d2b1124cf2" /><Relationship Type="http://schemas.openxmlformats.org/officeDocument/2006/relationships/slide" Target="/ppt/slides/slide6.xml" Id="Rbcd780aa0e43495d" /><Relationship Type="http://schemas.openxmlformats.org/officeDocument/2006/relationships/slide" Target="/ppt/slides/slide7.xml" Id="R5ee523a712b6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de24a65e0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60dd317a4898" /><Relationship Type="http://schemas.openxmlformats.org/officeDocument/2006/relationships/theme" Target="/ppt/slideMasters/theme/theme1.xml" Id="R71272370cb30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460dd317a48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4dea4cfac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ce2c886b6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2107b60b6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66b67540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620995870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9d406fb2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377efaac2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