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3478e8d4f64f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4d552b84ee41e7"/>
  </p:sldMasterIdLst>
  <p:sldIdLst>
    <p:sldId xmlns:r="http://schemas.openxmlformats.org/officeDocument/2006/relationships" id="256" r:id="Rf42f65e8e73d4d70"/>
    <p:sldId xmlns:r="http://schemas.openxmlformats.org/officeDocument/2006/relationships" id="257" r:id="Rca1d66aa71e84663"/>
    <p:sldId xmlns:r="http://schemas.openxmlformats.org/officeDocument/2006/relationships" id="258" r:id="Rfd8c79a3c94d4de2"/>
    <p:sldId xmlns:r="http://schemas.openxmlformats.org/officeDocument/2006/relationships" id="259" r:id="R073269fbf41b436c"/>
    <p:sldId xmlns:r="http://schemas.openxmlformats.org/officeDocument/2006/relationships" id="260" r:id="Rd52170bd55b54d11"/>
    <p:sldId xmlns:r="http://schemas.openxmlformats.org/officeDocument/2006/relationships" id="261" r:id="Rf287bcc6096c48c8"/>
    <p:sldId xmlns:r="http://schemas.openxmlformats.org/officeDocument/2006/relationships" id="262" r:id="R5117ed7901fb4f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4d552b84ee41e7" /><Relationship Type="http://schemas.openxmlformats.org/officeDocument/2006/relationships/slide" Target="/ppt/slides/slide1.xml" Id="Rf42f65e8e73d4d70" /><Relationship Type="http://schemas.openxmlformats.org/officeDocument/2006/relationships/slide" Target="/ppt/slides/slide2.xml" Id="Rca1d66aa71e84663" /><Relationship Type="http://schemas.openxmlformats.org/officeDocument/2006/relationships/slide" Target="/ppt/slides/slide3.xml" Id="Rfd8c79a3c94d4de2" /><Relationship Type="http://schemas.openxmlformats.org/officeDocument/2006/relationships/slide" Target="/ppt/slides/slide4.xml" Id="R073269fbf41b436c" /><Relationship Type="http://schemas.openxmlformats.org/officeDocument/2006/relationships/slide" Target="/ppt/slides/slide5.xml" Id="Rd52170bd55b54d11" /><Relationship Type="http://schemas.openxmlformats.org/officeDocument/2006/relationships/slide" Target="/ppt/slides/slide6.xml" Id="Rf287bcc6096c48c8" /><Relationship Type="http://schemas.openxmlformats.org/officeDocument/2006/relationships/slide" Target="/ppt/slides/slide7.xml" Id="R5117ed7901fb4f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ded4539064d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ae7b72cd24c41" /><Relationship Type="http://schemas.openxmlformats.org/officeDocument/2006/relationships/theme" Target="/ppt/slideMasters/theme/theme1.xml" Id="R22cad7e0b81c42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0ae7b72cd24c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b98df3df14a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8b63b454949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eff9c1be745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a6bf53d7b48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caf6f8ca747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269ab201c45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191b62c9a43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SPLENDOR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SPLENDOR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KARI HELLE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OLE PETTER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KRISTINE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MARIANNE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Østenstadlia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