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f9cc78862145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0db8adc15e4cee"/>
  </p:sldMasterIdLst>
  <p:sldIdLst>
    <p:sldId xmlns:r="http://schemas.openxmlformats.org/officeDocument/2006/relationships" id="256" r:id="R489110511e8a4d63"/>
    <p:sldId xmlns:r="http://schemas.openxmlformats.org/officeDocument/2006/relationships" id="257" r:id="Rf15afb3aa9ad43c8"/>
    <p:sldId xmlns:r="http://schemas.openxmlformats.org/officeDocument/2006/relationships" id="258" r:id="R590b6e169e1a4951"/>
    <p:sldId xmlns:r="http://schemas.openxmlformats.org/officeDocument/2006/relationships" id="259" r:id="Rb2da4c0ddef34547"/>
    <p:sldId xmlns:r="http://schemas.openxmlformats.org/officeDocument/2006/relationships" id="260" r:id="R1e834c4b931f4b2f"/>
    <p:sldId xmlns:r="http://schemas.openxmlformats.org/officeDocument/2006/relationships" id="261" r:id="R555a8ce76382458a"/>
    <p:sldId xmlns:r="http://schemas.openxmlformats.org/officeDocument/2006/relationships" id="262" r:id="Reab67ef01ea24b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db8adc15e4cee" /><Relationship Type="http://schemas.openxmlformats.org/officeDocument/2006/relationships/slide" Target="/ppt/slides/slide1.xml" Id="R489110511e8a4d63" /><Relationship Type="http://schemas.openxmlformats.org/officeDocument/2006/relationships/slide" Target="/ppt/slides/slide2.xml" Id="Rf15afb3aa9ad43c8" /><Relationship Type="http://schemas.openxmlformats.org/officeDocument/2006/relationships/slide" Target="/ppt/slides/slide3.xml" Id="R590b6e169e1a4951" /><Relationship Type="http://schemas.openxmlformats.org/officeDocument/2006/relationships/slide" Target="/ppt/slides/slide4.xml" Id="Rb2da4c0ddef34547" /><Relationship Type="http://schemas.openxmlformats.org/officeDocument/2006/relationships/slide" Target="/ppt/slides/slide5.xml" Id="R1e834c4b931f4b2f" /><Relationship Type="http://schemas.openxmlformats.org/officeDocument/2006/relationships/slide" Target="/ppt/slides/slide6.xml" Id="R555a8ce76382458a" /><Relationship Type="http://schemas.openxmlformats.org/officeDocument/2006/relationships/slide" Target="/ppt/slides/slide7.xml" Id="Reab67ef01ea24b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55dc564de49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bfb183ad6467b" /><Relationship Type="http://schemas.openxmlformats.org/officeDocument/2006/relationships/theme" Target="/ppt/slideMasters/theme/theme1.xml" Id="R758853e38a2941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cbfb183ad646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3e66a500542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6edf08f4241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f9f4b8d7448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2eea00cda45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85190d11cc4d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d5d5785ba44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ba0c5aca34b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