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b86c5acb177488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a2dcddcec947c5"/>
  </p:sldMasterIdLst>
  <p:sldIdLst>
    <p:sldId xmlns:r="http://schemas.openxmlformats.org/officeDocument/2006/relationships" id="256" r:id="R877e245e51c94f29"/>
    <p:sldId xmlns:r="http://schemas.openxmlformats.org/officeDocument/2006/relationships" id="257" r:id="R8efbdf0413494aed"/>
    <p:sldId xmlns:r="http://schemas.openxmlformats.org/officeDocument/2006/relationships" id="258" r:id="R01b9547f3a214a3b"/>
    <p:sldId xmlns:r="http://schemas.openxmlformats.org/officeDocument/2006/relationships" id="259" r:id="R58a62cb37d464cb2"/>
    <p:sldId xmlns:r="http://schemas.openxmlformats.org/officeDocument/2006/relationships" id="260" r:id="R42781b3544234018"/>
    <p:sldId xmlns:r="http://schemas.openxmlformats.org/officeDocument/2006/relationships" id="261" r:id="R78ac954d47584b4c"/>
    <p:sldId xmlns:r="http://schemas.openxmlformats.org/officeDocument/2006/relationships" id="262" r:id="R658b0327902949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a2dcddcec947c5" /><Relationship Type="http://schemas.openxmlformats.org/officeDocument/2006/relationships/slide" Target="/ppt/slides/slide1.xml" Id="R877e245e51c94f29" /><Relationship Type="http://schemas.openxmlformats.org/officeDocument/2006/relationships/slide" Target="/ppt/slides/slide2.xml" Id="R8efbdf0413494aed" /><Relationship Type="http://schemas.openxmlformats.org/officeDocument/2006/relationships/slide" Target="/ppt/slides/slide3.xml" Id="R01b9547f3a214a3b" /><Relationship Type="http://schemas.openxmlformats.org/officeDocument/2006/relationships/slide" Target="/ppt/slides/slide4.xml" Id="R58a62cb37d464cb2" /><Relationship Type="http://schemas.openxmlformats.org/officeDocument/2006/relationships/slide" Target="/ppt/slides/slide5.xml" Id="R42781b3544234018" /><Relationship Type="http://schemas.openxmlformats.org/officeDocument/2006/relationships/slide" Target="/ppt/slides/slide6.xml" Id="R78ac954d47584b4c" /><Relationship Type="http://schemas.openxmlformats.org/officeDocument/2006/relationships/slide" Target="/ppt/slides/slide7.xml" Id="R658b0327902949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3ffcb8e0134d1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0a1ccd960c4015" /><Relationship Type="http://schemas.openxmlformats.org/officeDocument/2006/relationships/theme" Target="/ppt/slideMasters/theme/theme1.xml" Id="Rd0f77080fb5a45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0a1ccd960c40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e2a750103645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d22bff502f4e8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aee1930d0947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dc7321a77f403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3c4170397a47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77a0a5a83745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6fb37b52c44e7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BÅRSETH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REGNSKAP AS ble etablert [år] og holder til i Støren.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7 104 375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−26 858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−17 928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1 564 403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2 780 320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BÅRSETH EGIL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Moøya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7290 Støren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72 43 15 03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985 698 686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BÅRSETH REGNSKAP AS</a:t>
            </a:r>
          </a:p>
        </p:txBody>
      </p:sp>
    </p:spTree>
  </p:cSld>
  <p:clrMapOvr>
    <a:masterClrMapping xmlns:a="http://schemas.openxmlformats.org/drawingml/2006/main"/>
  </p:clrMapOvr>
</p:sld>
</file>