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42ea13dd044f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af97551cdc43bf"/>
  </p:sldMasterIdLst>
  <p:sldIdLst>
    <p:sldId xmlns:r="http://schemas.openxmlformats.org/officeDocument/2006/relationships" id="256" r:id="R0461f00169084d8a"/>
    <p:sldId xmlns:r="http://schemas.openxmlformats.org/officeDocument/2006/relationships" id="257" r:id="Rc9542bd1e58443e2"/>
    <p:sldId xmlns:r="http://schemas.openxmlformats.org/officeDocument/2006/relationships" id="258" r:id="R6db252a36a5f4dc2"/>
    <p:sldId xmlns:r="http://schemas.openxmlformats.org/officeDocument/2006/relationships" id="259" r:id="R430528ce073c4ff9"/>
    <p:sldId xmlns:r="http://schemas.openxmlformats.org/officeDocument/2006/relationships" id="260" r:id="R0a91e4844ab5472b"/>
    <p:sldId xmlns:r="http://schemas.openxmlformats.org/officeDocument/2006/relationships" id="261" r:id="Rcdd784a528c94495"/>
    <p:sldId xmlns:r="http://schemas.openxmlformats.org/officeDocument/2006/relationships" id="262" r:id="Ra377e795a5194a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af97551cdc43bf" /><Relationship Type="http://schemas.openxmlformats.org/officeDocument/2006/relationships/slide" Target="/ppt/slides/slide1.xml" Id="R0461f00169084d8a" /><Relationship Type="http://schemas.openxmlformats.org/officeDocument/2006/relationships/slide" Target="/ppt/slides/slide2.xml" Id="Rc9542bd1e58443e2" /><Relationship Type="http://schemas.openxmlformats.org/officeDocument/2006/relationships/slide" Target="/ppt/slides/slide3.xml" Id="R6db252a36a5f4dc2" /><Relationship Type="http://schemas.openxmlformats.org/officeDocument/2006/relationships/slide" Target="/ppt/slides/slide4.xml" Id="R430528ce073c4ff9" /><Relationship Type="http://schemas.openxmlformats.org/officeDocument/2006/relationships/slide" Target="/ppt/slides/slide5.xml" Id="R0a91e4844ab5472b" /><Relationship Type="http://schemas.openxmlformats.org/officeDocument/2006/relationships/slide" Target="/ppt/slides/slide6.xml" Id="Rcdd784a528c94495" /><Relationship Type="http://schemas.openxmlformats.org/officeDocument/2006/relationships/slide" Target="/ppt/slides/slide7.xml" Id="Ra377e795a5194a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c0406d2dea45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b13cb12ac34a3c" /><Relationship Type="http://schemas.openxmlformats.org/officeDocument/2006/relationships/theme" Target="/ppt/slideMasters/theme/theme1.xml" Id="Recb4756c164648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b13cb12ac34a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317acfdc3b49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e197d88da54a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87b425c7948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4906c406b147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c9765082d84a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4877d8026e45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83cfb929ba42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FLOYD BUTIKKDRIFT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FLOYD BUTIKKDRIFT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FLOYD BUTIKKDRIFT AS ble etablert [år] og holder til i Holmestrand.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FLOYD BUTIKKDRIFT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FLOYD BUTIKKDRIFT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FLOYD BUTIKKDRIFT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10 526 989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−628 879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−452 898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770 929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8 391 334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FLOYD BUTIKKDRIFT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SMITHS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FLOYD BUTIKKDRIFT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Bentsrudveien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3083 Holmestrand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05 46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985 663 939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FLOYD BUTIKKDRIFT AS</a:t>
            </a:r>
          </a:p>
        </p:txBody>
      </p:sp>
    </p:spTree>
  </p:cSld>
  <p:clrMapOvr>
    <a:masterClrMapping xmlns:a="http://schemas.openxmlformats.org/drawingml/2006/main"/>
  </p:clrMapOvr>
</p:sld>
</file>