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14a2ace2642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5f46f7b3f4231"/>
  </p:sldMasterIdLst>
  <p:sldIdLst>
    <p:sldId xmlns:r="http://schemas.openxmlformats.org/officeDocument/2006/relationships" id="256" r:id="R91fc92a6b6fe4bf4"/>
    <p:sldId xmlns:r="http://schemas.openxmlformats.org/officeDocument/2006/relationships" id="257" r:id="Rfffbe8cb0ea24fac"/>
    <p:sldId xmlns:r="http://schemas.openxmlformats.org/officeDocument/2006/relationships" id="258" r:id="Rc5627086e99f42a4"/>
    <p:sldId xmlns:r="http://schemas.openxmlformats.org/officeDocument/2006/relationships" id="259" r:id="R180f8ba42d454784"/>
    <p:sldId xmlns:r="http://schemas.openxmlformats.org/officeDocument/2006/relationships" id="260" r:id="Rb9a3fea04d6c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5f46f7b3f4231" /><Relationship Type="http://schemas.openxmlformats.org/officeDocument/2006/relationships/slide" Target="/ppt/slides/slide1.xml" Id="R91fc92a6b6fe4bf4" /><Relationship Type="http://schemas.openxmlformats.org/officeDocument/2006/relationships/slide" Target="/ppt/slides/slide2.xml" Id="Rfffbe8cb0ea24fac" /><Relationship Type="http://schemas.openxmlformats.org/officeDocument/2006/relationships/slide" Target="/ppt/slides/slide3.xml" Id="Rc5627086e99f42a4" /><Relationship Type="http://schemas.openxmlformats.org/officeDocument/2006/relationships/slide" Target="/ppt/slides/slide4.xml" Id="R180f8ba42d454784" /><Relationship Type="http://schemas.openxmlformats.org/officeDocument/2006/relationships/slide" Target="/ppt/slides/slide5.xml" Id="Rb9a3fea04d6c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aa58e34f6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3283453ca4954" /><Relationship Type="http://schemas.openxmlformats.org/officeDocument/2006/relationships/theme" Target="/ppt/slideMasters/theme/theme1.xml" Id="R23b5dc4a34ef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3283453ca49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e6af8117542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60b1e2a27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c1bd7b8b3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a8e3d4c67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52aa09814f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 INVEST AS</a:t>
            </a:r>
          </a:p>
        </p:txBody>
      </p:sp>
    </p:spTree>
  </p:cSld>
  <p:clrMapOvr>
    <a:masterClrMapping xmlns:a="http://schemas.openxmlformats.org/drawingml/2006/main"/>
  </p:clrMapOvr>
</p:sld>
</file>