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119e772f1841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f712804252499c"/>
  </p:sldMasterIdLst>
  <p:sldIdLst>
    <p:sldId xmlns:r="http://schemas.openxmlformats.org/officeDocument/2006/relationships" id="256" r:id="Rbb19db6ef7454a5b"/>
    <p:sldId xmlns:r="http://schemas.openxmlformats.org/officeDocument/2006/relationships" id="257" r:id="R8bba4ee26c42474a"/>
    <p:sldId xmlns:r="http://schemas.openxmlformats.org/officeDocument/2006/relationships" id="258" r:id="R0b9d8e2efdd1442d"/>
    <p:sldId xmlns:r="http://schemas.openxmlformats.org/officeDocument/2006/relationships" id="259" r:id="R4e3dc00663434060"/>
    <p:sldId xmlns:r="http://schemas.openxmlformats.org/officeDocument/2006/relationships" id="260" r:id="Rc9836f8bc5134cb5"/>
    <p:sldId xmlns:r="http://schemas.openxmlformats.org/officeDocument/2006/relationships" id="261" r:id="R08ab43b4be704b17"/>
    <p:sldId xmlns:r="http://schemas.openxmlformats.org/officeDocument/2006/relationships" id="262" r:id="R85a4c89748ae4e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712804252499c" /><Relationship Type="http://schemas.openxmlformats.org/officeDocument/2006/relationships/slide" Target="/ppt/slides/slide1.xml" Id="Rbb19db6ef7454a5b" /><Relationship Type="http://schemas.openxmlformats.org/officeDocument/2006/relationships/slide" Target="/ppt/slides/slide2.xml" Id="R8bba4ee26c42474a" /><Relationship Type="http://schemas.openxmlformats.org/officeDocument/2006/relationships/slide" Target="/ppt/slides/slide3.xml" Id="R0b9d8e2efdd1442d" /><Relationship Type="http://schemas.openxmlformats.org/officeDocument/2006/relationships/slide" Target="/ppt/slides/slide4.xml" Id="R4e3dc00663434060" /><Relationship Type="http://schemas.openxmlformats.org/officeDocument/2006/relationships/slide" Target="/ppt/slides/slide5.xml" Id="Rc9836f8bc5134cb5" /><Relationship Type="http://schemas.openxmlformats.org/officeDocument/2006/relationships/slide" Target="/ppt/slides/slide6.xml" Id="R08ab43b4be704b17" /><Relationship Type="http://schemas.openxmlformats.org/officeDocument/2006/relationships/slide" Target="/ppt/slides/slide7.xml" Id="R85a4c89748ae4e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4f648b5334a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e1979266143cd" /><Relationship Type="http://schemas.openxmlformats.org/officeDocument/2006/relationships/theme" Target="/ppt/slideMasters/theme/theme1.xml" Id="R7d929f67165848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4e1979266143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b2ed879f7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8a7b023fd48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d825081ac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c23b3672c43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8a108b66f43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6d9e3809840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8bebc379848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T3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T3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11 451 454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−4 453 365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−16 732 859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77 791 767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T3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Ulavegen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985 653 321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