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1304f6792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0c10eb616747c4"/>
  </p:sldMasterIdLst>
  <p:sldIdLst>
    <p:sldId xmlns:r="http://schemas.openxmlformats.org/officeDocument/2006/relationships" id="256" r:id="R56c0c22d69ad436f"/>
    <p:sldId xmlns:r="http://schemas.openxmlformats.org/officeDocument/2006/relationships" id="257" r:id="R8ef0783f82a64f59"/>
    <p:sldId xmlns:r="http://schemas.openxmlformats.org/officeDocument/2006/relationships" id="258" r:id="R4fefc3d3cb314083"/>
    <p:sldId xmlns:r="http://schemas.openxmlformats.org/officeDocument/2006/relationships" id="259" r:id="R09a2a9b4198e4b3c"/>
    <p:sldId xmlns:r="http://schemas.openxmlformats.org/officeDocument/2006/relationships" id="260" r:id="R63b9f4e8eadc4bdc"/>
    <p:sldId xmlns:r="http://schemas.openxmlformats.org/officeDocument/2006/relationships" id="261" r:id="Rb4a9c91a65824237"/>
    <p:sldId xmlns:r="http://schemas.openxmlformats.org/officeDocument/2006/relationships" id="262" r:id="R1c31c41db7f3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c10eb616747c4" /><Relationship Type="http://schemas.openxmlformats.org/officeDocument/2006/relationships/slide" Target="/ppt/slides/slide1.xml" Id="R56c0c22d69ad436f" /><Relationship Type="http://schemas.openxmlformats.org/officeDocument/2006/relationships/slide" Target="/ppt/slides/slide2.xml" Id="R8ef0783f82a64f59" /><Relationship Type="http://schemas.openxmlformats.org/officeDocument/2006/relationships/slide" Target="/ppt/slides/slide3.xml" Id="R4fefc3d3cb314083" /><Relationship Type="http://schemas.openxmlformats.org/officeDocument/2006/relationships/slide" Target="/ppt/slides/slide4.xml" Id="R09a2a9b4198e4b3c" /><Relationship Type="http://schemas.openxmlformats.org/officeDocument/2006/relationships/slide" Target="/ppt/slides/slide5.xml" Id="R63b9f4e8eadc4bdc" /><Relationship Type="http://schemas.openxmlformats.org/officeDocument/2006/relationships/slide" Target="/ppt/slides/slide6.xml" Id="Rb4a9c91a65824237" /><Relationship Type="http://schemas.openxmlformats.org/officeDocument/2006/relationships/slide" Target="/ppt/slides/slide7.xml" Id="R1c31c41db7f3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c95a249d8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085af2a38435d" /><Relationship Type="http://schemas.openxmlformats.org/officeDocument/2006/relationships/theme" Target="/ppt/slideMasters/theme/theme1.xml" Id="R75ecd3f9d82f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085af2a38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670b74ce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4baabf9b7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536f6d9ee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4ec02f744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d736eed5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f9e9e9a0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1e3caa035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DWTEKNIKK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DWTEKNIKK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11 990 666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Knivsøveien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