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0a7bba231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c52ea9e934a81"/>
  </p:sldMasterIdLst>
  <p:sldIdLst>
    <p:sldId xmlns:r="http://schemas.openxmlformats.org/officeDocument/2006/relationships" id="256" r:id="R70ea82116e424248"/>
    <p:sldId xmlns:r="http://schemas.openxmlformats.org/officeDocument/2006/relationships" id="257" r:id="Re54bc8fb25554ea5"/>
    <p:sldId xmlns:r="http://schemas.openxmlformats.org/officeDocument/2006/relationships" id="258" r:id="R18f40fd3c361463a"/>
    <p:sldId xmlns:r="http://schemas.openxmlformats.org/officeDocument/2006/relationships" id="259" r:id="R87c9d2c82966462d"/>
    <p:sldId xmlns:r="http://schemas.openxmlformats.org/officeDocument/2006/relationships" id="260" r:id="R07d76768a9e842ab"/>
    <p:sldId xmlns:r="http://schemas.openxmlformats.org/officeDocument/2006/relationships" id="261" r:id="R996ba146d01c4017"/>
    <p:sldId xmlns:r="http://schemas.openxmlformats.org/officeDocument/2006/relationships" id="262" r:id="Rc773c80a7aa8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c52ea9e934a81" /><Relationship Type="http://schemas.openxmlformats.org/officeDocument/2006/relationships/slide" Target="/ppt/slides/slide1.xml" Id="R70ea82116e424248" /><Relationship Type="http://schemas.openxmlformats.org/officeDocument/2006/relationships/slide" Target="/ppt/slides/slide2.xml" Id="Re54bc8fb25554ea5" /><Relationship Type="http://schemas.openxmlformats.org/officeDocument/2006/relationships/slide" Target="/ppt/slides/slide3.xml" Id="R18f40fd3c361463a" /><Relationship Type="http://schemas.openxmlformats.org/officeDocument/2006/relationships/slide" Target="/ppt/slides/slide4.xml" Id="R87c9d2c82966462d" /><Relationship Type="http://schemas.openxmlformats.org/officeDocument/2006/relationships/slide" Target="/ppt/slides/slide5.xml" Id="R07d76768a9e842ab" /><Relationship Type="http://schemas.openxmlformats.org/officeDocument/2006/relationships/slide" Target="/ppt/slides/slide6.xml" Id="R996ba146d01c4017" /><Relationship Type="http://schemas.openxmlformats.org/officeDocument/2006/relationships/slide" Target="/ppt/slides/slide7.xml" Id="Rc773c80a7aa8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8d1fefda3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77947f80e4025" /><Relationship Type="http://schemas.openxmlformats.org/officeDocument/2006/relationships/theme" Target="/ppt/slideMasters/theme/theme1.xml" Id="Raade92d43279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77947f80e40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a9938f01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5cba2850e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bd1e5b34d4e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0bc0efd5248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0186c33fc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6d44d0404c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346e384c0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