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863c3fcfa47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1f480e47164cd6"/>
  </p:sldMasterIdLst>
  <p:sldIdLst>
    <p:sldId xmlns:r="http://schemas.openxmlformats.org/officeDocument/2006/relationships" id="256" r:id="R1100ab0b96f245ca"/>
    <p:sldId xmlns:r="http://schemas.openxmlformats.org/officeDocument/2006/relationships" id="257" r:id="Rfef3b077d6aa4acf"/>
    <p:sldId xmlns:r="http://schemas.openxmlformats.org/officeDocument/2006/relationships" id="258" r:id="Reaea0a9d041b4cea"/>
    <p:sldId xmlns:r="http://schemas.openxmlformats.org/officeDocument/2006/relationships" id="259" r:id="R2f2b3ad829ac40ec"/>
    <p:sldId xmlns:r="http://schemas.openxmlformats.org/officeDocument/2006/relationships" id="260" r:id="R6533c9b72b4b44e1"/>
    <p:sldId xmlns:r="http://schemas.openxmlformats.org/officeDocument/2006/relationships" id="261" r:id="Rca3010ff088c4d7a"/>
    <p:sldId xmlns:r="http://schemas.openxmlformats.org/officeDocument/2006/relationships" id="262" r:id="R76b998f91c7943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f480e47164cd6" /><Relationship Type="http://schemas.openxmlformats.org/officeDocument/2006/relationships/slide" Target="/ppt/slides/slide1.xml" Id="R1100ab0b96f245ca" /><Relationship Type="http://schemas.openxmlformats.org/officeDocument/2006/relationships/slide" Target="/ppt/slides/slide2.xml" Id="Rfef3b077d6aa4acf" /><Relationship Type="http://schemas.openxmlformats.org/officeDocument/2006/relationships/slide" Target="/ppt/slides/slide3.xml" Id="Reaea0a9d041b4cea" /><Relationship Type="http://schemas.openxmlformats.org/officeDocument/2006/relationships/slide" Target="/ppt/slides/slide4.xml" Id="R2f2b3ad829ac40ec" /><Relationship Type="http://schemas.openxmlformats.org/officeDocument/2006/relationships/slide" Target="/ppt/slides/slide5.xml" Id="R6533c9b72b4b44e1" /><Relationship Type="http://schemas.openxmlformats.org/officeDocument/2006/relationships/slide" Target="/ppt/slides/slide6.xml" Id="Rca3010ff088c4d7a" /><Relationship Type="http://schemas.openxmlformats.org/officeDocument/2006/relationships/slide" Target="/ppt/slides/slide7.xml" Id="R76b998f91c7943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66cccb45f4c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09a522f9647fb" /><Relationship Type="http://schemas.openxmlformats.org/officeDocument/2006/relationships/theme" Target="/ppt/slideMasters/theme/theme1.xml" Id="R8211a20a1ed145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309a522f96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906595e69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d337ff4924d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1e872acbe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2c982203a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59154b2bc48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8d361f12a49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bfb0147bf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HEMSEDAL ALPIN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ALPIN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 ALPIN HOTELL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ALPIN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ALPIN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ALPIN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8 658 761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3 754 692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79 241 115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147 546 246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ALPIN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SKIAB NORGESFASTIGHETER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ALPIN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Newsec PAM AS, Beddingen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05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HEMSEDAL ALPIN HOTELL AS</a:t>
            </a:r>
          </a:p>
        </p:txBody>
      </p:sp>
    </p:spTree>
  </p:cSld>
  <p:clrMapOvr>
    <a:masterClrMapping xmlns:a="http://schemas.openxmlformats.org/drawingml/2006/main"/>
  </p:clrMapOvr>
</p:sld>
</file>