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08bc10e1434d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2d1b4583654541"/>
  </p:sldMasterIdLst>
  <p:sldIdLst>
    <p:sldId xmlns:r="http://schemas.openxmlformats.org/officeDocument/2006/relationships" id="256" r:id="Re2eff4ad5d23434c"/>
    <p:sldId xmlns:r="http://schemas.openxmlformats.org/officeDocument/2006/relationships" id="257" r:id="Rd3e031d822f844f5"/>
    <p:sldId xmlns:r="http://schemas.openxmlformats.org/officeDocument/2006/relationships" id="258" r:id="R1d82e95c5f71446a"/>
    <p:sldId xmlns:r="http://schemas.openxmlformats.org/officeDocument/2006/relationships" id="259" r:id="Rd6cf0521dc004fe0"/>
    <p:sldId xmlns:r="http://schemas.openxmlformats.org/officeDocument/2006/relationships" id="260" r:id="R50c298a43e5e4f23"/>
    <p:sldId xmlns:r="http://schemas.openxmlformats.org/officeDocument/2006/relationships" id="261" r:id="R4a1ebc3839f54332"/>
    <p:sldId xmlns:r="http://schemas.openxmlformats.org/officeDocument/2006/relationships" id="262" r:id="R9c4769cf82e3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2d1b4583654541" /><Relationship Type="http://schemas.openxmlformats.org/officeDocument/2006/relationships/slide" Target="/ppt/slides/slide1.xml" Id="Re2eff4ad5d23434c" /><Relationship Type="http://schemas.openxmlformats.org/officeDocument/2006/relationships/slide" Target="/ppt/slides/slide2.xml" Id="Rd3e031d822f844f5" /><Relationship Type="http://schemas.openxmlformats.org/officeDocument/2006/relationships/slide" Target="/ppt/slides/slide3.xml" Id="R1d82e95c5f71446a" /><Relationship Type="http://schemas.openxmlformats.org/officeDocument/2006/relationships/slide" Target="/ppt/slides/slide4.xml" Id="Rd6cf0521dc004fe0" /><Relationship Type="http://schemas.openxmlformats.org/officeDocument/2006/relationships/slide" Target="/ppt/slides/slide5.xml" Id="R50c298a43e5e4f23" /><Relationship Type="http://schemas.openxmlformats.org/officeDocument/2006/relationships/slide" Target="/ppt/slides/slide6.xml" Id="R4a1ebc3839f54332" /><Relationship Type="http://schemas.openxmlformats.org/officeDocument/2006/relationships/slide" Target="/ppt/slides/slide7.xml" Id="R9c4769cf82e3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455315de34d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5b04405514b24" /><Relationship Type="http://schemas.openxmlformats.org/officeDocument/2006/relationships/theme" Target="/ppt/slideMasters/theme/theme1.xml" Id="R06235ecf3bfc4d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35b04405514b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7efa857a941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78ac71e6e4a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c4012126140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d729d15af49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855db5621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bc11d2d7b47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1f7e3d1604f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REGNSKAPSFABRIKKEN AS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LIAVAAG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Leiras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www.fabrikken.com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