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6a2720f5e146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348b81ae9e4fd5"/>
  </p:sldMasterIdLst>
  <p:sldIdLst>
    <p:sldId xmlns:r="http://schemas.openxmlformats.org/officeDocument/2006/relationships" id="256" r:id="R5e83109643094768"/>
    <p:sldId xmlns:r="http://schemas.openxmlformats.org/officeDocument/2006/relationships" id="257" r:id="R28ac4aa1076c46ae"/>
    <p:sldId xmlns:r="http://schemas.openxmlformats.org/officeDocument/2006/relationships" id="258" r:id="R29432c850faf46c4"/>
    <p:sldId xmlns:r="http://schemas.openxmlformats.org/officeDocument/2006/relationships" id="259" r:id="R10d41570368a4437"/>
    <p:sldId xmlns:r="http://schemas.openxmlformats.org/officeDocument/2006/relationships" id="260" r:id="R0959424358524cb4"/>
    <p:sldId xmlns:r="http://schemas.openxmlformats.org/officeDocument/2006/relationships" id="261" r:id="Rde2baec3cd674145"/>
    <p:sldId xmlns:r="http://schemas.openxmlformats.org/officeDocument/2006/relationships" id="262" r:id="Re039a753dcc346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348b81ae9e4fd5" /><Relationship Type="http://schemas.openxmlformats.org/officeDocument/2006/relationships/slide" Target="/ppt/slides/slide1.xml" Id="R5e83109643094768" /><Relationship Type="http://schemas.openxmlformats.org/officeDocument/2006/relationships/slide" Target="/ppt/slides/slide2.xml" Id="R28ac4aa1076c46ae" /><Relationship Type="http://schemas.openxmlformats.org/officeDocument/2006/relationships/slide" Target="/ppt/slides/slide3.xml" Id="R29432c850faf46c4" /><Relationship Type="http://schemas.openxmlformats.org/officeDocument/2006/relationships/slide" Target="/ppt/slides/slide4.xml" Id="R10d41570368a4437" /><Relationship Type="http://schemas.openxmlformats.org/officeDocument/2006/relationships/slide" Target="/ppt/slides/slide5.xml" Id="R0959424358524cb4" /><Relationship Type="http://schemas.openxmlformats.org/officeDocument/2006/relationships/slide" Target="/ppt/slides/slide6.xml" Id="Rde2baec3cd674145" /><Relationship Type="http://schemas.openxmlformats.org/officeDocument/2006/relationships/slide" Target="/ppt/slides/slide7.xml" Id="Re039a753dcc346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c78005b19846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1a07502deb4552" /><Relationship Type="http://schemas.openxmlformats.org/officeDocument/2006/relationships/theme" Target="/ppt/slideMasters/theme/theme1.xml" Id="R06fc8cde6fb546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1a07502deb45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05df30b44547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0eab905d4643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b127bbdbe94a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fd185b1faa4d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6ffea074db4c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e66939e37b4ef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edd37b6bc647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REGNSKAPSFABRIKKEN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REGNSKAPSFABRIKKEN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REGNSKAPSFABRIKKEN AS ble etablert [år] og holder til i Røyken.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REGNSKAPSFABRIKKEN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REGNSKAPSFABRIKKEN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REGNSKAPSFABRIKKEN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6 204 410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1 276 463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1 044 148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2 657 742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4 391 433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REGNSKAPSFABRIKKEN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HØNA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REGNSKAPSFABRIKKEN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Leiras vei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3440 Røyken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www.fabrikken.com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985 286 736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REGNSKAPSFABRIKKEN AS</a:t>
            </a:r>
          </a:p>
        </p:txBody>
      </p:sp>
    </p:spTree>
  </p:cSld>
  <p:clrMapOvr>
    <a:masterClrMapping xmlns:a="http://schemas.openxmlformats.org/drawingml/2006/main"/>
  </p:clrMapOvr>
</p:sld>
</file>