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4a1ac6a11a40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5c6f5c41ee4a58"/>
  </p:sldMasterIdLst>
  <p:sldIdLst>
    <p:sldId xmlns:r="http://schemas.openxmlformats.org/officeDocument/2006/relationships" id="256" r:id="R29c8bb4037114b47"/>
    <p:sldId xmlns:r="http://schemas.openxmlformats.org/officeDocument/2006/relationships" id="257" r:id="Rcf78fb7368d642bd"/>
    <p:sldId xmlns:r="http://schemas.openxmlformats.org/officeDocument/2006/relationships" id="258" r:id="Rdf4f2d08432f460c"/>
    <p:sldId xmlns:r="http://schemas.openxmlformats.org/officeDocument/2006/relationships" id="259" r:id="R3fea48715a874e5f"/>
    <p:sldId xmlns:r="http://schemas.openxmlformats.org/officeDocument/2006/relationships" id="260" r:id="Rfb75e9c6bdf74eef"/>
    <p:sldId xmlns:r="http://schemas.openxmlformats.org/officeDocument/2006/relationships" id="261" r:id="R86368ae52d0c4126"/>
    <p:sldId xmlns:r="http://schemas.openxmlformats.org/officeDocument/2006/relationships" id="262" r:id="R5b7f593edfe349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5c6f5c41ee4a58" /><Relationship Type="http://schemas.openxmlformats.org/officeDocument/2006/relationships/slide" Target="/ppt/slides/slide1.xml" Id="R29c8bb4037114b47" /><Relationship Type="http://schemas.openxmlformats.org/officeDocument/2006/relationships/slide" Target="/ppt/slides/slide2.xml" Id="Rcf78fb7368d642bd" /><Relationship Type="http://schemas.openxmlformats.org/officeDocument/2006/relationships/slide" Target="/ppt/slides/slide3.xml" Id="Rdf4f2d08432f460c" /><Relationship Type="http://schemas.openxmlformats.org/officeDocument/2006/relationships/slide" Target="/ppt/slides/slide4.xml" Id="R3fea48715a874e5f" /><Relationship Type="http://schemas.openxmlformats.org/officeDocument/2006/relationships/slide" Target="/ppt/slides/slide5.xml" Id="Rfb75e9c6bdf74eef" /><Relationship Type="http://schemas.openxmlformats.org/officeDocument/2006/relationships/slide" Target="/ppt/slides/slide6.xml" Id="R86368ae52d0c4126" /><Relationship Type="http://schemas.openxmlformats.org/officeDocument/2006/relationships/slide" Target="/ppt/slides/slide7.xml" Id="R5b7f593edfe349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91ccd75fa440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9ab4f6cc6040be" /><Relationship Type="http://schemas.openxmlformats.org/officeDocument/2006/relationships/theme" Target="/ppt/slideMasters/theme/theme1.xml" Id="Ra2d799a2b2e64c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9ab4f6cc6040b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2b06b1a1244b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a363db23434a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bcaab3917d4f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d8ea40168e47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cddc49a8dc4ca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610b6f758643e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14c0bc68804e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DALA ØKONOMI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DALA ØKONOMI AS ble etablert [år] og holder til i Brumunddal.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8 902 854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853 935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716 085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1 022 013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3 008 911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FEIRING BØRGE  –  32,6 %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VENNESTRØM STIG ALDOR  –  18,6 %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MANGSET EVA  –  18,6 %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NYBAKKEN METTE  –  15,2 %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STRØMSØYEN BRITT HANNE  –  15,2 %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Strandsagvegen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2383 Brumunddal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34 96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firmapost@dalaokonomi.no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www.sagakl.no/vaare-kontorer/innlandet/dala-oekonomi-as/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985 282 013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 ØKONOMI AS</a:t>
            </a:r>
          </a:p>
        </p:txBody>
      </p:sp>
    </p:spTree>
  </p:cSld>
  <p:clrMapOvr>
    <a:masterClrMapping xmlns:a="http://schemas.openxmlformats.org/drawingml/2006/main"/>
  </p:clrMapOvr>
</p:sld>
</file>