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44dc78777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16a28215b45fe"/>
  </p:sldMasterIdLst>
  <p:sldIdLst>
    <p:sldId xmlns:r="http://schemas.openxmlformats.org/officeDocument/2006/relationships" id="256" r:id="Re1e7611fdf4f49ca"/>
    <p:sldId xmlns:r="http://schemas.openxmlformats.org/officeDocument/2006/relationships" id="257" r:id="R1df238aac8cb4e42"/>
    <p:sldId xmlns:r="http://schemas.openxmlformats.org/officeDocument/2006/relationships" id="258" r:id="R03886efb441341c6"/>
    <p:sldId xmlns:r="http://schemas.openxmlformats.org/officeDocument/2006/relationships" id="259" r:id="Rdf804aee88f443d9"/>
    <p:sldId xmlns:r="http://schemas.openxmlformats.org/officeDocument/2006/relationships" id="260" r:id="R14da6140e62b4c7f"/>
    <p:sldId xmlns:r="http://schemas.openxmlformats.org/officeDocument/2006/relationships" id="261" r:id="Rcc8334594e1d472a"/>
    <p:sldId xmlns:r="http://schemas.openxmlformats.org/officeDocument/2006/relationships" id="262" r:id="R6b9d3b3ba2c1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16a28215b45fe" /><Relationship Type="http://schemas.openxmlformats.org/officeDocument/2006/relationships/slide" Target="/ppt/slides/slide1.xml" Id="Re1e7611fdf4f49ca" /><Relationship Type="http://schemas.openxmlformats.org/officeDocument/2006/relationships/slide" Target="/ppt/slides/slide2.xml" Id="R1df238aac8cb4e42" /><Relationship Type="http://schemas.openxmlformats.org/officeDocument/2006/relationships/slide" Target="/ppt/slides/slide3.xml" Id="R03886efb441341c6" /><Relationship Type="http://schemas.openxmlformats.org/officeDocument/2006/relationships/slide" Target="/ppt/slides/slide4.xml" Id="Rdf804aee88f443d9" /><Relationship Type="http://schemas.openxmlformats.org/officeDocument/2006/relationships/slide" Target="/ppt/slides/slide5.xml" Id="R14da6140e62b4c7f" /><Relationship Type="http://schemas.openxmlformats.org/officeDocument/2006/relationships/slide" Target="/ppt/slides/slide6.xml" Id="Rcc8334594e1d472a" /><Relationship Type="http://schemas.openxmlformats.org/officeDocument/2006/relationships/slide" Target="/ppt/slides/slide7.xml" Id="R6b9d3b3ba2c1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6e260163b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6337543f6400a" /><Relationship Type="http://schemas.openxmlformats.org/officeDocument/2006/relationships/theme" Target="/ppt/slideMasters/theme/theme1.xml" Id="R5507f0d56854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46337543f6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2d1f94ff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ef7df13c5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274b4fca9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09fed82264c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91af10063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c48f64f6445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32f3bef4b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