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c2b3cecb4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ae4f68f354a1e"/>
  </p:sldMasterIdLst>
  <p:sldIdLst>
    <p:sldId xmlns:r="http://schemas.openxmlformats.org/officeDocument/2006/relationships" id="256" r:id="R02511ff3c705404e"/>
    <p:sldId xmlns:r="http://schemas.openxmlformats.org/officeDocument/2006/relationships" id="257" r:id="R77ada81c84294ad8"/>
    <p:sldId xmlns:r="http://schemas.openxmlformats.org/officeDocument/2006/relationships" id="258" r:id="Re2574f29d46748a0"/>
    <p:sldId xmlns:r="http://schemas.openxmlformats.org/officeDocument/2006/relationships" id="259" r:id="R1b7d8f1505fd4f65"/>
    <p:sldId xmlns:r="http://schemas.openxmlformats.org/officeDocument/2006/relationships" id="260" r:id="Rfefeb6fb41e54eaa"/>
    <p:sldId xmlns:r="http://schemas.openxmlformats.org/officeDocument/2006/relationships" id="261" r:id="R3daa61e14fe84551"/>
    <p:sldId xmlns:r="http://schemas.openxmlformats.org/officeDocument/2006/relationships" id="262" r:id="R98efcb9b3e4f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ae4f68f354a1e" /><Relationship Type="http://schemas.openxmlformats.org/officeDocument/2006/relationships/slide" Target="/ppt/slides/slide1.xml" Id="R02511ff3c705404e" /><Relationship Type="http://schemas.openxmlformats.org/officeDocument/2006/relationships/slide" Target="/ppt/slides/slide2.xml" Id="R77ada81c84294ad8" /><Relationship Type="http://schemas.openxmlformats.org/officeDocument/2006/relationships/slide" Target="/ppt/slides/slide3.xml" Id="Re2574f29d46748a0" /><Relationship Type="http://schemas.openxmlformats.org/officeDocument/2006/relationships/slide" Target="/ppt/slides/slide4.xml" Id="R1b7d8f1505fd4f65" /><Relationship Type="http://schemas.openxmlformats.org/officeDocument/2006/relationships/slide" Target="/ppt/slides/slide5.xml" Id="Rfefeb6fb41e54eaa" /><Relationship Type="http://schemas.openxmlformats.org/officeDocument/2006/relationships/slide" Target="/ppt/slides/slide6.xml" Id="R3daa61e14fe84551" /><Relationship Type="http://schemas.openxmlformats.org/officeDocument/2006/relationships/slide" Target="/ppt/slides/slide7.xml" Id="R98efcb9b3e4f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72d2ff6fc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cec7d23324c39" /><Relationship Type="http://schemas.openxmlformats.org/officeDocument/2006/relationships/theme" Target="/ppt/slideMasters/theme/theme1.xml" Id="R53e3d5693685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cec7d2332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979654e97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ec09556da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79253095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0c2cf6d03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f7b5cbed6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51b7ebacc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81c3c94d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