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2269f82b164d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17b03c127a4d7c"/>
  </p:sldMasterIdLst>
  <p:sldIdLst>
    <p:sldId xmlns:r="http://schemas.openxmlformats.org/officeDocument/2006/relationships" id="256" r:id="Re500e8ca45bc4669"/>
    <p:sldId xmlns:r="http://schemas.openxmlformats.org/officeDocument/2006/relationships" id="257" r:id="R3c76c172d7c84f74"/>
    <p:sldId xmlns:r="http://schemas.openxmlformats.org/officeDocument/2006/relationships" id="258" r:id="R75a4630c049d4035"/>
    <p:sldId xmlns:r="http://schemas.openxmlformats.org/officeDocument/2006/relationships" id="259" r:id="R7377ebd21df046e8"/>
    <p:sldId xmlns:r="http://schemas.openxmlformats.org/officeDocument/2006/relationships" id="260" r:id="R98535aca7d6e4c41"/>
    <p:sldId xmlns:r="http://schemas.openxmlformats.org/officeDocument/2006/relationships" id="261" r:id="R06213c6bd1364c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7b03c127a4d7c" /><Relationship Type="http://schemas.openxmlformats.org/officeDocument/2006/relationships/slide" Target="/ppt/slides/slide1.xml" Id="Re500e8ca45bc4669" /><Relationship Type="http://schemas.openxmlformats.org/officeDocument/2006/relationships/slide" Target="/ppt/slides/slide2.xml" Id="R3c76c172d7c84f74" /><Relationship Type="http://schemas.openxmlformats.org/officeDocument/2006/relationships/slide" Target="/ppt/slides/slide3.xml" Id="R75a4630c049d4035" /><Relationship Type="http://schemas.openxmlformats.org/officeDocument/2006/relationships/slide" Target="/ppt/slides/slide4.xml" Id="R7377ebd21df046e8" /><Relationship Type="http://schemas.openxmlformats.org/officeDocument/2006/relationships/slide" Target="/ppt/slides/slide5.xml" Id="R98535aca7d6e4c41" /><Relationship Type="http://schemas.openxmlformats.org/officeDocument/2006/relationships/slide" Target="/ppt/slides/slide6.xml" Id="R06213c6bd1364c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93a7d2b2c45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b63e36d674778" /><Relationship Type="http://schemas.openxmlformats.org/officeDocument/2006/relationships/theme" Target="/ppt/slideMasters/theme/theme1.xml" Id="R2aab6041a38944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cb63e36d6747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023a57b7445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8396d7acc43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8d376ed324a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81180c7c149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da5f335874a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0a9273f4e4e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LOFOTLAM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LOFOTLAM SA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2 553 238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1 504 935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1 519 629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2 643 954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4 335 956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Storeidøya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06 42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lofoten@lfr.no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985 270 791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LOFOTLAM SA</a:t>
            </a:r>
          </a:p>
        </p:txBody>
      </p:sp>
    </p:spTree>
  </p:cSld>
  <p:clrMapOvr>
    <a:masterClrMapping xmlns:a="http://schemas.openxmlformats.org/drawingml/2006/main"/>
  </p:clrMapOvr>
</p:sld>
</file>