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7103f9114c43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60714e078645cf"/>
  </p:sldMasterIdLst>
  <p:sldIdLst>
    <p:sldId xmlns:r="http://schemas.openxmlformats.org/officeDocument/2006/relationships" id="256" r:id="R1da6bb88ecca492e"/>
    <p:sldId xmlns:r="http://schemas.openxmlformats.org/officeDocument/2006/relationships" id="257" r:id="R5d004692119540c8"/>
    <p:sldId xmlns:r="http://schemas.openxmlformats.org/officeDocument/2006/relationships" id="258" r:id="Rfbbb8c9c9ad54879"/>
    <p:sldId xmlns:r="http://schemas.openxmlformats.org/officeDocument/2006/relationships" id="259" r:id="R2c6a6f3910644d59"/>
    <p:sldId xmlns:r="http://schemas.openxmlformats.org/officeDocument/2006/relationships" id="260" r:id="R6d1d26f186ca4789"/>
    <p:sldId xmlns:r="http://schemas.openxmlformats.org/officeDocument/2006/relationships" id="261" r:id="R0f3d84dbb999484b"/>
    <p:sldId xmlns:r="http://schemas.openxmlformats.org/officeDocument/2006/relationships" id="262" r:id="R7b1f1d8b4d8140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60714e078645cf" /><Relationship Type="http://schemas.openxmlformats.org/officeDocument/2006/relationships/slide" Target="/ppt/slides/slide1.xml" Id="R1da6bb88ecca492e" /><Relationship Type="http://schemas.openxmlformats.org/officeDocument/2006/relationships/slide" Target="/ppt/slides/slide2.xml" Id="R5d004692119540c8" /><Relationship Type="http://schemas.openxmlformats.org/officeDocument/2006/relationships/slide" Target="/ppt/slides/slide3.xml" Id="Rfbbb8c9c9ad54879" /><Relationship Type="http://schemas.openxmlformats.org/officeDocument/2006/relationships/slide" Target="/ppt/slides/slide4.xml" Id="R2c6a6f3910644d59" /><Relationship Type="http://schemas.openxmlformats.org/officeDocument/2006/relationships/slide" Target="/ppt/slides/slide5.xml" Id="R6d1d26f186ca4789" /><Relationship Type="http://schemas.openxmlformats.org/officeDocument/2006/relationships/slide" Target="/ppt/slides/slide6.xml" Id="R0f3d84dbb999484b" /><Relationship Type="http://schemas.openxmlformats.org/officeDocument/2006/relationships/slide" Target="/ppt/slides/slide7.xml" Id="R7b1f1d8b4d8140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7ac4d7472642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8b650e3854520" /><Relationship Type="http://schemas.openxmlformats.org/officeDocument/2006/relationships/theme" Target="/ppt/slideMasters/theme/theme1.xml" Id="Rd138aea7ea0b4a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98b650e38545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29ee3f65aa42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fe186f687342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b55a940c5847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24b9b205cd41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4f6867043045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cf0bb36374e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631e385b147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KRISTIANSAND SPECSAVERS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KRISTIANSAND SPECSAVERS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2026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20 272 683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2 316 163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1 816 310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901 394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6 143 744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NORWAY SPECSAVERS LTD  –  50,2 %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HEITMANN LINN E EEK  –  24,9 %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TORJESEN ASTRID EMILIE B  –  24,9 %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Markens gate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4612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985 269 513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KRISTIANSAND SPECSAVERS AS</a:t>
            </a:r>
          </a:p>
        </p:txBody>
      </p:sp>
    </p:spTree>
  </p:cSld>
  <p:clrMapOvr>
    <a:masterClrMapping xmlns:a="http://schemas.openxmlformats.org/drawingml/2006/main"/>
  </p:clrMapOvr>
</p:sld>
</file>