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8d89c1676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58d6bbf894eb7"/>
  </p:sldMasterIdLst>
  <p:sldIdLst>
    <p:sldId xmlns:r="http://schemas.openxmlformats.org/officeDocument/2006/relationships" id="256" r:id="Rb1648ab2493b4ca6"/>
    <p:sldId xmlns:r="http://schemas.openxmlformats.org/officeDocument/2006/relationships" id="257" r:id="R02aefc54552f4a00"/>
    <p:sldId xmlns:r="http://schemas.openxmlformats.org/officeDocument/2006/relationships" id="258" r:id="Rd5675ae15bdd4dcc"/>
    <p:sldId xmlns:r="http://schemas.openxmlformats.org/officeDocument/2006/relationships" id="259" r:id="Rdd383965f66b44c2"/>
    <p:sldId xmlns:r="http://schemas.openxmlformats.org/officeDocument/2006/relationships" id="260" r:id="Rb459c17aaf564566"/>
    <p:sldId xmlns:r="http://schemas.openxmlformats.org/officeDocument/2006/relationships" id="261" r:id="R9344954a4f43499e"/>
    <p:sldId xmlns:r="http://schemas.openxmlformats.org/officeDocument/2006/relationships" id="262" r:id="R84926f9899d9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58d6bbf894eb7" /><Relationship Type="http://schemas.openxmlformats.org/officeDocument/2006/relationships/slide" Target="/ppt/slides/slide1.xml" Id="Rb1648ab2493b4ca6" /><Relationship Type="http://schemas.openxmlformats.org/officeDocument/2006/relationships/slide" Target="/ppt/slides/slide2.xml" Id="R02aefc54552f4a00" /><Relationship Type="http://schemas.openxmlformats.org/officeDocument/2006/relationships/slide" Target="/ppt/slides/slide3.xml" Id="Rd5675ae15bdd4dcc" /><Relationship Type="http://schemas.openxmlformats.org/officeDocument/2006/relationships/slide" Target="/ppt/slides/slide4.xml" Id="Rdd383965f66b44c2" /><Relationship Type="http://schemas.openxmlformats.org/officeDocument/2006/relationships/slide" Target="/ppt/slides/slide5.xml" Id="Rb459c17aaf564566" /><Relationship Type="http://schemas.openxmlformats.org/officeDocument/2006/relationships/slide" Target="/ppt/slides/slide6.xml" Id="R9344954a4f43499e" /><Relationship Type="http://schemas.openxmlformats.org/officeDocument/2006/relationships/slide" Target="/ppt/slides/slide7.xml" Id="R84926f9899d9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c3d3e51c0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b3dd64aa4062" /><Relationship Type="http://schemas.openxmlformats.org/officeDocument/2006/relationships/theme" Target="/ppt/slideMasters/theme/theme1.xml" Id="R94e6529db2bd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7b3dd64aa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5ab12970546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2826594e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10ba936ac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635797548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f8425cf06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61783f57841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8394c6bc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