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b9e42fc3d54c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632582e71f4810"/>
  </p:sldMasterIdLst>
  <p:sldIdLst>
    <p:sldId xmlns:r="http://schemas.openxmlformats.org/officeDocument/2006/relationships" id="256" r:id="Rba4b48cc82324ed2"/>
    <p:sldId xmlns:r="http://schemas.openxmlformats.org/officeDocument/2006/relationships" id="257" r:id="Rfab2a9eb8dd44283"/>
    <p:sldId xmlns:r="http://schemas.openxmlformats.org/officeDocument/2006/relationships" id="258" r:id="R2361b7599ede4b1e"/>
    <p:sldId xmlns:r="http://schemas.openxmlformats.org/officeDocument/2006/relationships" id="259" r:id="Rca7b7552392d430d"/>
    <p:sldId xmlns:r="http://schemas.openxmlformats.org/officeDocument/2006/relationships" id="260" r:id="Ra5c19de9c4204123"/>
    <p:sldId xmlns:r="http://schemas.openxmlformats.org/officeDocument/2006/relationships" id="261" r:id="Ra920369570114e91"/>
    <p:sldId xmlns:r="http://schemas.openxmlformats.org/officeDocument/2006/relationships" id="262" r:id="R37688c295a0c4c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32582e71f4810" /><Relationship Type="http://schemas.openxmlformats.org/officeDocument/2006/relationships/slide" Target="/ppt/slides/slide1.xml" Id="Rba4b48cc82324ed2" /><Relationship Type="http://schemas.openxmlformats.org/officeDocument/2006/relationships/slide" Target="/ppt/slides/slide2.xml" Id="Rfab2a9eb8dd44283" /><Relationship Type="http://schemas.openxmlformats.org/officeDocument/2006/relationships/slide" Target="/ppt/slides/slide3.xml" Id="R2361b7599ede4b1e" /><Relationship Type="http://schemas.openxmlformats.org/officeDocument/2006/relationships/slide" Target="/ppt/slides/slide4.xml" Id="Rca7b7552392d430d" /><Relationship Type="http://schemas.openxmlformats.org/officeDocument/2006/relationships/slide" Target="/ppt/slides/slide5.xml" Id="Ra5c19de9c4204123" /><Relationship Type="http://schemas.openxmlformats.org/officeDocument/2006/relationships/slide" Target="/ppt/slides/slide6.xml" Id="Ra920369570114e91" /><Relationship Type="http://schemas.openxmlformats.org/officeDocument/2006/relationships/slide" Target="/ppt/slides/slide7.xml" Id="R37688c295a0c4c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4c7de633547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939e0792b495a" /><Relationship Type="http://schemas.openxmlformats.org/officeDocument/2006/relationships/theme" Target="/ppt/slideMasters/theme/theme1.xml" Id="R5a29d3a0d4404b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e939e0792b49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5b7b1f44c4c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086d5575942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8ffc4149b47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e055108b04f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afbb5e93545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9c80d5db240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e79f3396845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PEDERSEN &amp; HANSEN BODØ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&amp; HANSEN BODØ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1 366 401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9 011 712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15 049 992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MTC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Burøyveien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58 31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985 258 279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