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34e07e04a049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a6e76e054441b7"/>
  </p:sldMasterIdLst>
  <p:sldIdLst>
    <p:sldId xmlns:r="http://schemas.openxmlformats.org/officeDocument/2006/relationships" id="256" r:id="Rb99bd63ef3b04a3d"/>
    <p:sldId xmlns:r="http://schemas.openxmlformats.org/officeDocument/2006/relationships" id="257" r:id="R7cc32ed571f94863"/>
    <p:sldId xmlns:r="http://schemas.openxmlformats.org/officeDocument/2006/relationships" id="258" r:id="R736f0b96700b4a64"/>
    <p:sldId xmlns:r="http://schemas.openxmlformats.org/officeDocument/2006/relationships" id="259" r:id="R4f43c7f6e1de4072"/>
    <p:sldId xmlns:r="http://schemas.openxmlformats.org/officeDocument/2006/relationships" id="260" r:id="R7bff7ad3adec4a9c"/>
    <p:sldId xmlns:r="http://schemas.openxmlformats.org/officeDocument/2006/relationships" id="261" r:id="R845bf1103d1845e1"/>
    <p:sldId xmlns:r="http://schemas.openxmlformats.org/officeDocument/2006/relationships" id="262" r:id="Ra649b3e6c5244b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a6e76e054441b7" /><Relationship Type="http://schemas.openxmlformats.org/officeDocument/2006/relationships/slide" Target="/ppt/slides/slide1.xml" Id="Rb99bd63ef3b04a3d" /><Relationship Type="http://schemas.openxmlformats.org/officeDocument/2006/relationships/slide" Target="/ppt/slides/slide2.xml" Id="R7cc32ed571f94863" /><Relationship Type="http://schemas.openxmlformats.org/officeDocument/2006/relationships/slide" Target="/ppt/slides/slide3.xml" Id="R736f0b96700b4a64" /><Relationship Type="http://schemas.openxmlformats.org/officeDocument/2006/relationships/slide" Target="/ppt/slides/slide4.xml" Id="R4f43c7f6e1de4072" /><Relationship Type="http://schemas.openxmlformats.org/officeDocument/2006/relationships/slide" Target="/ppt/slides/slide5.xml" Id="R7bff7ad3adec4a9c" /><Relationship Type="http://schemas.openxmlformats.org/officeDocument/2006/relationships/slide" Target="/ppt/slides/slide6.xml" Id="R845bf1103d1845e1" /><Relationship Type="http://schemas.openxmlformats.org/officeDocument/2006/relationships/slide" Target="/ppt/slides/slide7.xml" Id="Ra649b3e6c5244b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d735483eea49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d9f635cbf44c09" /><Relationship Type="http://schemas.openxmlformats.org/officeDocument/2006/relationships/theme" Target="/ppt/slideMasters/theme/theme1.xml" Id="R9f0818cf28d04c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d9f635cbf44c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8b030dd8b48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93fd8d66841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ef00781c84a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d2d8b89694a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4b2035de5645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a2afe188a44e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623bde464d49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GRAN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 VVS AS ble etablert [år] og holder til i Revetal.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216 135 668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6 377 637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4 834 931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34 662 569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89 013 987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SMEDSTAD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3174 Revetal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bergljot@granvvs.no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985 249 962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GRAN VVS AS</a:t>
            </a:r>
          </a:p>
        </p:txBody>
      </p:sp>
    </p:spTree>
  </p:cSld>
  <p:clrMapOvr>
    <a:masterClrMapping xmlns:a="http://schemas.openxmlformats.org/drawingml/2006/main"/>
  </p:clrMapOvr>
</p:sld>
</file>