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d97759529347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f624f38ce74e3c"/>
  </p:sldMasterIdLst>
  <p:sldIdLst>
    <p:sldId xmlns:r="http://schemas.openxmlformats.org/officeDocument/2006/relationships" id="256" r:id="Rb538330b139f4d80"/>
    <p:sldId xmlns:r="http://schemas.openxmlformats.org/officeDocument/2006/relationships" id="257" r:id="Rbfdff1a698bd4b01"/>
    <p:sldId xmlns:r="http://schemas.openxmlformats.org/officeDocument/2006/relationships" id="258" r:id="R4d0f7cc02474478a"/>
    <p:sldId xmlns:r="http://schemas.openxmlformats.org/officeDocument/2006/relationships" id="259" r:id="R1d6625902509406c"/>
    <p:sldId xmlns:r="http://schemas.openxmlformats.org/officeDocument/2006/relationships" id="260" r:id="R58b6995ebca44927"/>
    <p:sldId xmlns:r="http://schemas.openxmlformats.org/officeDocument/2006/relationships" id="261" r:id="Rbcb0378dd59d406b"/>
    <p:sldId xmlns:r="http://schemas.openxmlformats.org/officeDocument/2006/relationships" id="262" r:id="R078854cce1c047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624f38ce74e3c" /><Relationship Type="http://schemas.openxmlformats.org/officeDocument/2006/relationships/slide" Target="/ppt/slides/slide1.xml" Id="Rb538330b139f4d80" /><Relationship Type="http://schemas.openxmlformats.org/officeDocument/2006/relationships/slide" Target="/ppt/slides/slide2.xml" Id="Rbfdff1a698bd4b01" /><Relationship Type="http://schemas.openxmlformats.org/officeDocument/2006/relationships/slide" Target="/ppt/slides/slide3.xml" Id="R4d0f7cc02474478a" /><Relationship Type="http://schemas.openxmlformats.org/officeDocument/2006/relationships/slide" Target="/ppt/slides/slide4.xml" Id="R1d6625902509406c" /><Relationship Type="http://schemas.openxmlformats.org/officeDocument/2006/relationships/slide" Target="/ppt/slides/slide5.xml" Id="R58b6995ebca44927" /><Relationship Type="http://schemas.openxmlformats.org/officeDocument/2006/relationships/slide" Target="/ppt/slides/slide6.xml" Id="Rbcb0378dd59d406b" /><Relationship Type="http://schemas.openxmlformats.org/officeDocument/2006/relationships/slide" Target="/ppt/slides/slide7.xml" Id="R078854cce1c047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87117a90e45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53a2f707f4fb1" /><Relationship Type="http://schemas.openxmlformats.org/officeDocument/2006/relationships/theme" Target="/ppt/slideMasters/theme/theme1.xml" Id="R0f5ef2c7b91b44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a53a2f707f4f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cc447483a49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a6a8ce24e40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aeb1dd25a4b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73e72317140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3bffb08cd4f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34841c2d942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e494953b246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NESBYEN BIL OG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NESBYEN BIL OG TRAKTOR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76 784 826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12 178 291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22 003 021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Rukkedalsvegen 444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