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3064f2c72a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07c79247054771"/>
  </p:sldMasterIdLst>
  <p:sldIdLst>
    <p:sldId xmlns:r="http://schemas.openxmlformats.org/officeDocument/2006/relationships" id="256" r:id="R49d6bd065f8c4d68"/>
    <p:sldId xmlns:r="http://schemas.openxmlformats.org/officeDocument/2006/relationships" id="257" r:id="R8e390d2439094334"/>
    <p:sldId xmlns:r="http://schemas.openxmlformats.org/officeDocument/2006/relationships" id="258" r:id="Ra7a1070b792c4e2d"/>
    <p:sldId xmlns:r="http://schemas.openxmlformats.org/officeDocument/2006/relationships" id="259" r:id="R77b517f8036a4019"/>
    <p:sldId xmlns:r="http://schemas.openxmlformats.org/officeDocument/2006/relationships" id="260" r:id="R8cfb5ffabfe34f2e"/>
    <p:sldId xmlns:r="http://schemas.openxmlformats.org/officeDocument/2006/relationships" id="261" r:id="Rfc324fadd7954942"/>
    <p:sldId xmlns:r="http://schemas.openxmlformats.org/officeDocument/2006/relationships" id="262" r:id="R4eef78b638b145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7c79247054771" /><Relationship Type="http://schemas.openxmlformats.org/officeDocument/2006/relationships/slide" Target="/ppt/slides/slide1.xml" Id="R49d6bd065f8c4d68" /><Relationship Type="http://schemas.openxmlformats.org/officeDocument/2006/relationships/slide" Target="/ppt/slides/slide2.xml" Id="R8e390d2439094334" /><Relationship Type="http://schemas.openxmlformats.org/officeDocument/2006/relationships/slide" Target="/ppt/slides/slide3.xml" Id="Ra7a1070b792c4e2d" /><Relationship Type="http://schemas.openxmlformats.org/officeDocument/2006/relationships/slide" Target="/ppt/slides/slide4.xml" Id="R77b517f8036a4019" /><Relationship Type="http://schemas.openxmlformats.org/officeDocument/2006/relationships/slide" Target="/ppt/slides/slide5.xml" Id="R8cfb5ffabfe34f2e" /><Relationship Type="http://schemas.openxmlformats.org/officeDocument/2006/relationships/slide" Target="/ppt/slides/slide6.xml" Id="Rfc324fadd7954942" /><Relationship Type="http://schemas.openxmlformats.org/officeDocument/2006/relationships/slide" Target="/ppt/slides/slide7.xml" Id="R4eef78b638b145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26aae244148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31522893644d5" /><Relationship Type="http://schemas.openxmlformats.org/officeDocument/2006/relationships/theme" Target="/ppt/slideMasters/theme/theme1.xml" Id="R17c11303d24b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315228936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86bc71f79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5cff002c1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1e92e80b8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2af2a78e7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feaf34167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a8f096a91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b2c7a98ae4b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