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c57cc92d4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4886d834648ac"/>
  </p:sldMasterIdLst>
  <p:sldIdLst>
    <p:sldId xmlns:r="http://schemas.openxmlformats.org/officeDocument/2006/relationships" id="256" r:id="R51027af37ff64bbd"/>
    <p:sldId xmlns:r="http://schemas.openxmlformats.org/officeDocument/2006/relationships" id="257" r:id="R17e274287d8c47e9"/>
    <p:sldId xmlns:r="http://schemas.openxmlformats.org/officeDocument/2006/relationships" id="258" r:id="R85f73a1ca1dc4d3a"/>
    <p:sldId xmlns:r="http://schemas.openxmlformats.org/officeDocument/2006/relationships" id="259" r:id="R6fa212e04bdb44e6"/>
    <p:sldId xmlns:r="http://schemas.openxmlformats.org/officeDocument/2006/relationships" id="260" r:id="R24de0e1240d14fa3"/>
    <p:sldId xmlns:r="http://schemas.openxmlformats.org/officeDocument/2006/relationships" id="261" r:id="R95ffc7f8d59f45f0"/>
    <p:sldId xmlns:r="http://schemas.openxmlformats.org/officeDocument/2006/relationships" id="262" r:id="Re37b2f456e624a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4886d834648ac" /><Relationship Type="http://schemas.openxmlformats.org/officeDocument/2006/relationships/slide" Target="/ppt/slides/slide1.xml" Id="R51027af37ff64bbd" /><Relationship Type="http://schemas.openxmlformats.org/officeDocument/2006/relationships/slide" Target="/ppt/slides/slide2.xml" Id="R17e274287d8c47e9" /><Relationship Type="http://schemas.openxmlformats.org/officeDocument/2006/relationships/slide" Target="/ppt/slides/slide3.xml" Id="R85f73a1ca1dc4d3a" /><Relationship Type="http://schemas.openxmlformats.org/officeDocument/2006/relationships/slide" Target="/ppt/slides/slide4.xml" Id="R6fa212e04bdb44e6" /><Relationship Type="http://schemas.openxmlformats.org/officeDocument/2006/relationships/slide" Target="/ppt/slides/slide5.xml" Id="R24de0e1240d14fa3" /><Relationship Type="http://schemas.openxmlformats.org/officeDocument/2006/relationships/slide" Target="/ppt/slides/slide6.xml" Id="R95ffc7f8d59f45f0" /><Relationship Type="http://schemas.openxmlformats.org/officeDocument/2006/relationships/slide" Target="/ppt/slides/slide7.xml" Id="Re37b2f456e624a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2e657fdf9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347cc1878401b" /><Relationship Type="http://schemas.openxmlformats.org/officeDocument/2006/relationships/theme" Target="/ppt/slideMasters/theme/theme1.xml" Id="R65a41ed65621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347cc1878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438e3559941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39435d086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816274ed4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76b60d692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c9850017c4a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656d3fe6445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63e1bdd80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6 000 901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JOHN REIDAR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JAN ARVE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STEFFEN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STIG STRØM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MORTEN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BJØRN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7506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985 228 892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HALLE HOLDING AS</a:t>
            </a:r>
          </a:p>
        </p:txBody>
      </p:sp>
    </p:spTree>
  </p:cSld>
  <p:clrMapOvr>
    <a:masterClrMapping xmlns:a="http://schemas.openxmlformats.org/drawingml/2006/main"/>
  </p:clrMapOvr>
</p:sld>
</file>