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7507a5cc70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012550871481f"/>
  </p:sldMasterIdLst>
  <p:sldIdLst>
    <p:sldId xmlns:r="http://schemas.openxmlformats.org/officeDocument/2006/relationships" id="256" r:id="R80ecdd7f431d4870"/>
    <p:sldId xmlns:r="http://schemas.openxmlformats.org/officeDocument/2006/relationships" id="257" r:id="Rd96c329c8b7148a2"/>
    <p:sldId xmlns:r="http://schemas.openxmlformats.org/officeDocument/2006/relationships" id="258" r:id="Rbe04e6ed73014a20"/>
    <p:sldId xmlns:r="http://schemas.openxmlformats.org/officeDocument/2006/relationships" id="259" r:id="Radfbf6269a344229"/>
    <p:sldId xmlns:r="http://schemas.openxmlformats.org/officeDocument/2006/relationships" id="260" r:id="Rb1ef5179c7a94ff1"/>
    <p:sldId xmlns:r="http://schemas.openxmlformats.org/officeDocument/2006/relationships" id="261" r:id="R04ff7bbb7c814f4b"/>
    <p:sldId xmlns:r="http://schemas.openxmlformats.org/officeDocument/2006/relationships" id="262" r:id="R4151ce5a0df6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012550871481f" /><Relationship Type="http://schemas.openxmlformats.org/officeDocument/2006/relationships/slide" Target="/ppt/slides/slide1.xml" Id="R80ecdd7f431d4870" /><Relationship Type="http://schemas.openxmlformats.org/officeDocument/2006/relationships/slide" Target="/ppt/slides/slide2.xml" Id="Rd96c329c8b7148a2" /><Relationship Type="http://schemas.openxmlformats.org/officeDocument/2006/relationships/slide" Target="/ppt/slides/slide3.xml" Id="Rbe04e6ed73014a20" /><Relationship Type="http://schemas.openxmlformats.org/officeDocument/2006/relationships/slide" Target="/ppt/slides/slide4.xml" Id="Radfbf6269a344229" /><Relationship Type="http://schemas.openxmlformats.org/officeDocument/2006/relationships/slide" Target="/ppt/slides/slide5.xml" Id="Rb1ef5179c7a94ff1" /><Relationship Type="http://schemas.openxmlformats.org/officeDocument/2006/relationships/slide" Target="/ppt/slides/slide6.xml" Id="R04ff7bbb7c814f4b" /><Relationship Type="http://schemas.openxmlformats.org/officeDocument/2006/relationships/slide" Target="/ppt/slides/slide7.xml" Id="R4151ce5a0df6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9e8a6815b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5747ed68a4c76" /><Relationship Type="http://schemas.openxmlformats.org/officeDocument/2006/relationships/theme" Target="/ppt/slideMasters/theme/theme1.xml" Id="R606cd8a441cd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5747ed68a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34385294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203b7ca54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f9245bcbd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a05099ce2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b97bc496d42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1a8d9f3f9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624766d66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UNIBUSS EKSPRESS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EKSPRESS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190 719 901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16 768 258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43 716 012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95 992 275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poat@unibuss.no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985 194 521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