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810fb36f4f42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13c3ef8e7441d8"/>
  </p:sldMasterIdLst>
  <p:sldIdLst>
    <p:sldId xmlns:r="http://schemas.openxmlformats.org/officeDocument/2006/relationships" id="256" r:id="Rec8cf881098441ae"/>
    <p:sldId xmlns:r="http://schemas.openxmlformats.org/officeDocument/2006/relationships" id="257" r:id="Rf7924b0f34574f00"/>
    <p:sldId xmlns:r="http://schemas.openxmlformats.org/officeDocument/2006/relationships" id="258" r:id="R29f8fa7926ea48a4"/>
    <p:sldId xmlns:r="http://schemas.openxmlformats.org/officeDocument/2006/relationships" id="259" r:id="R1a5058a9b16c41e0"/>
    <p:sldId xmlns:r="http://schemas.openxmlformats.org/officeDocument/2006/relationships" id="260" r:id="R159c6335e43b451b"/>
    <p:sldId xmlns:r="http://schemas.openxmlformats.org/officeDocument/2006/relationships" id="261" r:id="Rb653487cce27458e"/>
    <p:sldId xmlns:r="http://schemas.openxmlformats.org/officeDocument/2006/relationships" id="262" r:id="R590d1d53608646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13c3ef8e7441d8" /><Relationship Type="http://schemas.openxmlformats.org/officeDocument/2006/relationships/slide" Target="/ppt/slides/slide1.xml" Id="Rec8cf881098441ae" /><Relationship Type="http://schemas.openxmlformats.org/officeDocument/2006/relationships/slide" Target="/ppt/slides/slide2.xml" Id="Rf7924b0f34574f00" /><Relationship Type="http://schemas.openxmlformats.org/officeDocument/2006/relationships/slide" Target="/ppt/slides/slide3.xml" Id="R29f8fa7926ea48a4" /><Relationship Type="http://schemas.openxmlformats.org/officeDocument/2006/relationships/slide" Target="/ppt/slides/slide4.xml" Id="R1a5058a9b16c41e0" /><Relationship Type="http://schemas.openxmlformats.org/officeDocument/2006/relationships/slide" Target="/ppt/slides/slide5.xml" Id="R159c6335e43b451b" /><Relationship Type="http://schemas.openxmlformats.org/officeDocument/2006/relationships/slide" Target="/ppt/slides/slide6.xml" Id="Rb653487cce27458e" /><Relationship Type="http://schemas.openxmlformats.org/officeDocument/2006/relationships/slide" Target="/ppt/slides/slide7.xml" Id="R590d1d53608646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e4d5ae0e14f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d6272a92b44f0" /><Relationship Type="http://schemas.openxmlformats.org/officeDocument/2006/relationships/theme" Target="/ppt/slideMasters/theme/theme1.xml" Id="R026c5a937df449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ad6272a92b44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680978af7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24ae0669f4c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46bae94784e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cc1c921614a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8310851f042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4bb3c82f749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7ae0bb1d242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CROWE STAVANGER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CROWE STAVANGER REVISJON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7 342 242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TOGRO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RISTU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GRØDEM TØNNES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SÆTREVIK TERJE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 RITA SYNNØVE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63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