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de8de0932b41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19d9df9a842cb"/>
  </p:sldMasterIdLst>
  <p:sldIdLst>
    <p:sldId xmlns:r="http://schemas.openxmlformats.org/officeDocument/2006/relationships" id="256" r:id="R973b2565fcf04605"/>
    <p:sldId xmlns:r="http://schemas.openxmlformats.org/officeDocument/2006/relationships" id="257" r:id="R369c6d3cae554bd9"/>
    <p:sldId xmlns:r="http://schemas.openxmlformats.org/officeDocument/2006/relationships" id="258" r:id="R559c2487547f48a1"/>
    <p:sldId xmlns:r="http://schemas.openxmlformats.org/officeDocument/2006/relationships" id="259" r:id="R4a502e503923461b"/>
    <p:sldId xmlns:r="http://schemas.openxmlformats.org/officeDocument/2006/relationships" id="260" r:id="Rd4b2d3dac1184b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19d9df9a842cb" /><Relationship Type="http://schemas.openxmlformats.org/officeDocument/2006/relationships/slide" Target="/ppt/slides/slide1.xml" Id="R973b2565fcf04605" /><Relationship Type="http://schemas.openxmlformats.org/officeDocument/2006/relationships/slide" Target="/ppt/slides/slide2.xml" Id="R369c6d3cae554bd9" /><Relationship Type="http://schemas.openxmlformats.org/officeDocument/2006/relationships/slide" Target="/ppt/slides/slide3.xml" Id="R559c2487547f48a1" /><Relationship Type="http://schemas.openxmlformats.org/officeDocument/2006/relationships/slide" Target="/ppt/slides/slide4.xml" Id="R4a502e503923461b" /><Relationship Type="http://schemas.openxmlformats.org/officeDocument/2006/relationships/slide" Target="/ppt/slides/slide5.xml" Id="Rd4b2d3dac1184b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3e0113fd5549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8a4714f0d4484" /><Relationship Type="http://schemas.openxmlformats.org/officeDocument/2006/relationships/theme" Target="/ppt/slideMasters/theme/theme1.xml" Id="R0e9fb44f5fd9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e8a4714f0d44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9abe2f14a4f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f1f2a78a2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c3689c37448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cfa43219d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8ee7639046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