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667d7fd9e3f4ff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a3d358b2d984d56"/>
  </p:sldMasterIdLst>
  <p:sldIdLst>
    <p:sldId xmlns:r="http://schemas.openxmlformats.org/officeDocument/2006/relationships" id="256" r:id="R3858665b61f64b31"/>
    <p:sldId xmlns:r="http://schemas.openxmlformats.org/officeDocument/2006/relationships" id="257" r:id="Raa1cbffe8527414f"/>
    <p:sldId xmlns:r="http://schemas.openxmlformats.org/officeDocument/2006/relationships" id="258" r:id="Re6604d8e12934e89"/>
    <p:sldId xmlns:r="http://schemas.openxmlformats.org/officeDocument/2006/relationships" id="259" r:id="Rb2814c26d0f841c5"/>
    <p:sldId xmlns:r="http://schemas.openxmlformats.org/officeDocument/2006/relationships" id="260" r:id="Rd21548e095c44e88"/>
    <p:sldId xmlns:r="http://schemas.openxmlformats.org/officeDocument/2006/relationships" id="261" r:id="Rfde4b7c2826c4254"/>
    <p:sldId xmlns:r="http://schemas.openxmlformats.org/officeDocument/2006/relationships" id="262" r:id="R11a3660d6f7d4ff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a3d358b2d984d56" /><Relationship Type="http://schemas.openxmlformats.org/officeDocument/2006/relationships/slide" Target="/ppt/slides/slide1.xml" Id="R3858665b61f64b31" /><Relationship Type="http://schemas.openxmlformats.org/officeDocument/2006/relationships/slide" Target="/ppt/slides/slide2.xml" Id="Raa1cbffe8527414f" /><Relationship Type="http://schemas.openxmlformats.org/officeDocument/2006/relationships/slide" Target="/ppt/slides/slide3.xml" Id="Re6604d8e12934e89" /><Relationship Type="http://schemas.openxmlformats.org/officeDocument/2006/relationships/slide" Target="/ppt/slides/slide4.xml" Id="Rb2814c26d0f841c5" /><Relationship Type="http://schemas.openxmlformats.org/officeDocument/2006/relationships/slide" Target="/ppt/slides/slide5.xml" Id="Rd21548e095c44e88" /><Relationship Type="http://schemas.openxmlformats.org/officeDocument/2006/relationships/slide" Target="/ppt/slides/slide6.xml" Id="Rfde4b7c2826c4254" /><Relationship Type="http://schemas.openxmlformats.org/officeDocument/2006/relationships/slide" Target="/ppt/slides/slide7.xml" Id="R11a3660d6f7d4ff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45108ba6ff74d7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42b6b767d164851" /><Relationship Type="http://schemas.openxmlformats.org/officeDocument/2006/relationships/theme" Target="/ppt/slideMasters/theme/theme1.xml" Id="R0e3495798e304bb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42b6b767d16485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7ccd9afc62741e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6e18a1e70db43f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9501c79393744b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560d1b8303d4a4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796ec2612c6495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2f83327e6f54f5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9b6d6d41d7c453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ANDRESEN OG SØNN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ANDRESEN OG SØNN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ANDRESEN OG SØNN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ANDRESEN OG SØNN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ANDRESEN OG SØNN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ANDRESEN OG SØNN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28 526 244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3 954 997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3 274 520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5 367 780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16 016 390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ANDRESEN OG SØNN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JOHN ARNE ANDRESEN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PATRICK ANDRESEN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ANDRESEN OG SØNN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Refstad allé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0586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22 22 13 04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post@andresenogsonn.no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985 169 136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ANDRESEN OG SØNN AS</a:t>
            </a:r>
          </a:p>
        </p:txBody>
      </p:sp>
    </p:spTree>
  </p:cSld>
  <p:clrMapOvr>
    <a:masterClrMapping xmlns:a="http://schemas.openxmlformats.org/drawingml/2006/main"/>
  </p:clrMapOvr>
</p:sld>
</file>