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17acbc5cc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c17ef23014f95"/>
  </p:sldMasterIdLst>
  <p:sldIdLst>
    <p:sldId xmlns:r="http://schemas.openxmlformats.org/officeDocument/2006/relationships" id="256" r:id="R0dc0510b70d740aa"/>
    <p:sldId xmlns:r="http://schemas.openxmlformats.org/officeDocument/2006/relationships" id="257" r:id="R0c9cd26ccec84756"/>
    <p:sldId xmlns:r="http://schemas.openxmlformats.org/officeDocument/2006/relationships" id="258" r:id="R4a2f9675f0af4078"/>
    <p:sldId xmlns:r="http://schemas.openxmlformats.org/officeDocument/2006/relationships" id="259" r:id="Rfa27d78a1d9e4a58"/>
    <p:sldId xmlns:r="http://schemas.openxmlformats.org/officeDocument/2006/relationships" id="260" r:id="Re1ddd90414c5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c17ef23014f95" /><Relationship Type="http://schemas.openxmlformats.org/officeDocument/2006/relationships/slide" Target="/ppt/slides/slide1.xml" Id="R0dc0510b70d740aa" /><Relationship Type="http://schemas.openxmlformats.org/officeDocument/2006/relationships/slide" Target="/ppt/slides/slide2.xml" Id="R0c9cd26ccec84756" /><Relationship Type="http://schemas.openxmlformats.org/officeDocument/2006/relationships/slide" Target="/ppt/slides/slide3.xml" Id="R4a2f9675f0af4078" /><Relationship Type="http://schemas.openxmlformats.org/officeDocument/2006/relationships/slide" Target="/ppt/slides/slide4.xml" Id="Rfa27d78a1d9e4a58" /><Relationship Type="http://schemas.openxmlformats.org/officeDocument/2006/relationships/slide" Target="/ppt/slides/slide5.xml" Id="Re1ddd90414c5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40b29bdb9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3ff4bd97a4fb5" /><Relationship Type="http://schemas.openxmlformats.org/officeDocument/2006/relationships/theme" Target="/ppt/slideMasters/theme/theme1.xml" Id="R2f1479aeb82d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3ff4bd97a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06180b58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9ea47b00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a2adee41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7c17237b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4a8c22b6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