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7577aedf924f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d32f9c7cca4a85"/>
  </p:sldMasterIdLst>
  <p:sldIdLst>
    <p:sldId xmlns:r="http://schemas.openxmlformats.org/officeDocument/2006/relationships" id="256" r:id="R27f8555f10344757"/>
    <p:sldId xmlns:r="http://schemas.openxmlformats.org/officeDocument/2006/relationships" id="257" r:id="Rbb7eea28d2eb48e4"/>
    <p:sldId xmlns:r="http://schemas.openxmlformats.org/officeDocument/2006/relationships" id="258" r:id="Ra1682f88243e4745"/>
    <p:sldId xmlns:r="http://schemas.openxmlformats.org/officeDocument/2006/relationships" id="259" r:id="Reea4990437044459"/>
    <p:sldId xmlns:r="http://schemas.openxmlformats.org/officeDocument/2006/relationships" id="260" r:id="R193c397b039944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d32f9c7cca4a85" /><Relationship Type="http://schemas.openxmlformats.org/officeDocument/2006/relationships/slide" Target="/ppt/slides/slide1.xml" Id="R27f8555f10344757" /><Relationship Type="http://schemas.openxmlformats.org/officeDocument/2006/relationships/slide" Target="/ppt/slides/slide2.xml" Id="Rbb7eea28d2eb48e4" /><Relationship Type="http://schemas.openxmlformats.org/officeDocument/2006/relationships/slide" Target="/ppt/slides/slide3.xml" Id="Ra1682f88243e4745" /><Relationship Type="http://schemas.openxmlformats.org/officeDocument/2006/relationships/slide" Target="/ppt/slides/slide4.xml" Id="Reea4990437044459" /><Relationship Type="http://schemas.openxmlformats.org/officeDocument/2006/relationships/slide" Target="/ppt/slides/slide5.xml" Id="R193c397b039944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19e09977534d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f5aa6a3ea4af1" /><Relationship Type="http://schemas.openxmlformats.org/officeDocument/2006/relationships/theme" Target="/ppt/slideMasters/theme/theme1.xml" Id="R798c3f3c74414a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ef5aa6a3ea4a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444d4adcc46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714500efa43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62d8a4a1443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878d20b1141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e435edd3547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BRIMMEN QUARRY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BRIMMEN QUARRY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984 953 607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