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4000361e6f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f3dfde75c4eec"/>
  </p:sldMasterIdLst>
  <p:sldIdLst>
    <p:sldId xmlns:r="http://schemas.openxmlformats.org/officeDocument/2006/relationships" id="256" r:id="Re68e381324074ae3"/>
    <p:sldId xmlns:r="http://schemas.openxmlformats.org/officeDocument/2006/relationships" id="257" r:id="R1da7157eb6dc47ec"/>
    <p:sldId xmlns:r="http://schemas.openxmlformats.org/officeDocument/2006/relationships" id="258" r:id="R9cfd0d674b7b4857"/>
    <p:sldId xmlns:r="http://schemas.openxmlformats.org/officeDocument/2006/relationships" id="259" r:id="R3a32b3e99f794597"/>
    <p:sldId xmlns:r="http://schemas.openxmlformats.org/officeDocument/2006/relationships" id="260" r:id="Rdac37f828d6c45b5"/>
    <p:sldId xmlns:r="http://schemas.openxmlformats.org/officeDocument/2006/relationships" id="261" r:id="R33c0ba935a7444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f3dfde75c4eec" /><Relationship Type="http://schemas.openxmlformats.org/officeDocument/2006/relationships/slide" Target="/ppt/slides/slide1.xml" Id="Re68e381324074ae3" /><Relationship Type="http://schemas.openxmlformats.org/officeDocument/2006/relationships/slide" Target="/ppt/slides/slide2.xml" Id="R1da7157eb6dc47ec" /><Relationship Type="http://schemas.openxmlformats.org/officeDocument/2006/relationships/slide" Target="/ppt/slides/slide3.xml" Id="R9cfd0d674b7b4857" /><Relationship Type="http://schemas.openxmlformats.org/officeDocument/2006/relationships/slide" Target="/ppt/slides/slide4.xml" Id="R3a32b3e99f794597" /><Relationship Type="http://schemas.openxmlformats.org/officeDocument/2006/relationships/slide" Target="/ppt/slides/slide5.xml" Id="Rdac37f828d6c45b5" /><Relationship Type="http://schemas.openxmlformats.org/officeDocument/2006/relationships/slide" Target="/ppt/slides/slide6.xml" Id="R33c0ba935a7444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127d8e4ff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d353b3304180" /><Relationship Type="http://schemas.openxmlformats.org/officeDocument/2006/relationships/theme" Target="/ppt/slideMasters/theme/theme1.xml" Id="R7d3f186c653846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3d353b330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0245236fc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21a26acc3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18ffcad21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f7c3ca7d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c6ceb221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b08cf0836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