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0e62452fbd49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99e6f10c1743f8"/>
  </p:sldMasterIdLst>
  <p:sldIdLst>
    <p:sldId xmlns:r="http://schemas.openxmlformats.org/officeDocument/2006/relationships" id="256" r:id="Re48865f07ae74e02"/>
    <p:sldId xmlns:r="http://schemas.openxmlformats.org/officeDocument/2006/relationships" id="257" r:id="Rbff9e100e0f6402a"/>
    <p:sldId xmlns:r="http://schemas.openxmlformats.org/officeDocument/2006/relationships" id="258" r:id="R385c2c97d6204a69"/>
    <p:sldId xmlns:r="http://schemas.openxmlformats.org/officeDocument/2006/relationships" id="259" r:id="R6ed01be222fe4b77"/>
    <p:sldId xmlns:r="http://schemas.openxmlformats.org/officeDocument/2006/relationships" id="260" r:id="R80102ea429ec43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9e6f10c1743f8" /><Relationship Type="http://schemas.openxmlformats.org/officeDocument/2006/relationships/slide" Target="/ppt/slides/slide1.xml" Id="Re48865f07ae74e02" /><Relationship Type="http://schemas.openxmlformats.org/officeDocument/2006/relationships/slide" Target="/ppt/slides/slide2.xml" Id="Rbff9e100e0f6402a" /><Relationship Type="http://schemas.openxmlformats.org/officeDocument/2006/relationships/slide" Target="/ppt/slides/slide3.xml" Id="R385c2c97d6204a69" /><Relationship Type="http://schemas.openxmlformats.org/officeDocument/2006/relationships/slide" Target="/ppt/slides/slide4.xml" Id="R6ed01be222fe4b77" /><Relationship Type="http://schemas.openxmlformats.org/officeDocument/2006/relationships/slide" Target="/ppt/slides/slide5.xml" Id="R80102ea429ec43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2eddbfb8544d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df90a042043ac" /><Relationship Type="http://schemas.openxmlformats.org/officeDocument/2006/relationships/theme" Target="/ppt/slideMasters/theme/theme1.xml" Id="Rf19a0910c9c642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4df90a042043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f8d1b46c546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58ab503d643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95e5daa6848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cdc327b434f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7389bff9645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ANUND DYRUD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ANUND DYRUD ble etablert [år] og holder til i Gvarv.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Hørtevegen 327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3810 Gvarv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95 56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984 919 085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