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87a8c043af45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e14af681fe4a18"/>
  </p:sldMasterIdLst>
  <p:sldIdLst>
    <p:sldId xmlns:r="http://schemas.openxmlformats.org/officeDocument/2006/relationships" id="256" r:id="Rf7a3dce1b6034b8b"/>
    <p:sldId xmlns:r="http://schemas.openxmlformats.org/officeDocument/2006/relationships" id="257" r:id="R403cf2c8c308483f"/>
    <p:sldId xmlns:r="http://schemas.openxmlformats.org/officeDocument/2006/relationships" id="258" r:id="R5c49a4d77d984f69"/>
    <p:sldId xmlns:r="http://schemas.openxmlformats.org/officeDocument/2006/relationships" id="259" r:id="Re4e89426a7e34e23"/>
    <p:sldId xmlns:r="http://schemas.openxmlformats.org/officeDocument/2006/relationships" id="260" r:id="R321fcdfc34f04e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14af681fe4a18" /><Relationship Type="http://schemas.openxmlformats.org/officeDocument/2006/relationships/slide" Target="/ppt/slides/slide1.xml" Id="Rf7a3dce1b6034b8b" /><Relationship Type="http://schemas.openxmlformats.org/officeDocument/2006/relationships/slide" Target="/ppt/slides/slide2.xml" Id="R403cf2c8c308483f" /><Relationship Type="http://schemas.openxmlformats.org/officeDocument/2006/relationships/slide" Target="/ppt/slides/slide3.xml" Id="R5c49a4d77d984f69" /><Relationship Type="http://schemas.openxmlformats.org/officeDocument/2006/relationships/slide" Target="/ppt/slides/slide4.xml" Id="Re4e89426a7e34e23" /><Relationship Type="http://schemas.openxmlformats.org/officeDocument/2006/relationships/slide" Target="/ppt/slides/slide5.xml" Id="R321fcdfc34f04e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588c21cf314f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8c6e20a35426a" /><Relationship Type="http://schemas.openxmlformats.org/officeDocument/2006/relationships/theme" Target="/ppt/slideMasters/theme/theme1.xml" Id="R66de786309df43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88c6e20a3542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cd253a5f541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4c200c77048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7ad3ab63945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2d030b4e54f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313abe43c46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ANUND DYRUD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ANUND DYRUD ble etablert [år] og holder til i Gvarv.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Hørtevegen 327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3810 Gvarv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95 56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984 919 085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