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646f3dd6b44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b33e367764d66"/>
  </p:sldMasterIdLst>
  <p:sldIdLst>
    <p:sldId xmlns:r="http://schemas.openxmlformats.org/officeDocument/2006/relationships" id="256" r:id="R1994acc00dbf42d3"/>
    <p:sldId xmlns:r="http://schemas.openxmlformats.org/officeDocument/2006/relationships" id="257" r:id="R97c122dfb16a4ea6"/>
    <p:sldId xmlns:r="http://schemas.openxmlformats.org/officeDocument/2006/relationships" id="258" r:id="R4b7a5ea3a3e145eb"/>
    <p:sldId xmlns:r="http://schemas.openxmlformats.org/officeDocument/2006/relationships" id="259" r:id="Rb4117155167e4748"/>
    <p:sldId xmlns:r="http://schemas.openxmlformats.org/officeDocument/2006/relationships" id="260" r:id="R48948d7fda5e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b33e367764d66" /><Relationship Type="http://schemas.openxmlformats.org/officeDocument/2006/relationships/slide" Target="/ppt/slides/slide1.xml" Id="R1994acc00dbf42d3" /><Relationship Type="http://schemas.openxmlformats.org/officeDocument/2006/relationships/slide" Target="/ppt/slides/slide2.xml" Id="R97c122dfb16a4ea6" /><Relationship Type="http://schemas.openxmlformats.org/officeDocument/2006/relationships/slide" Target="/ppt/slides/slide3.xml" Id="R4b7a5ea3a3e145eb" /><Relationship Type="http://schemas.openxmlformats.org/officeDocument/2006/relationships/slide" Target="/ppt/slides/slide4.xml" Id="Rb4117155167e4748" /><Relationship Type="http://schemas.openxmlformats.org/officeDocument/2006/relationships/slide" Target="/ppt/slides/slide5.xml" Id="R48948d7fda5e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98612f22d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36ebbbe1c419c" /><Relationship Type="http://schemas.openxmlformats.org/officeDocument/2006/relationships/theme" Target="/ppt/slideMasters/theme/theme1.xml" Id="R6bfa188add9c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36ebbbe1c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2d566dca5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5aae2b18b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5f9ccd528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a8102e5b3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57b2b5a1a45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