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dfb970eb4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727c3fc986455f"/>
  </p:sldMasterIdLst>
  <p:sldIdLst>
    <p:sldId xmlns:r="http://schemas.openxmlformats.org/officeDocument/2006/relationships" id="256" r:id="R075c48409ce2466e"/>
    <p:sldId xmlns:r="http://schemas.openxmlformats.org/officeDocument/2006/relationships" id="257" r:id="R27efb7baae9e49d7"/>
    <p:sldId xmlns:r="http://schemas.openxmlformats.org/officeDocument/2006/relationships" id="258" r:id="Ra90b27180979430d"/>
    <p:sldId xmlns:r="http://schemas.openxmlformats.org/officeDocument/2006/relationships" id="259" r:id="R742a8e16f40d496c"/>
    <p:sldId xmlns:r="http://schemas.openxmlformats.org/officeDocument/2006/relationships" id="260" r:id="R30397fe1bbd84a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27c3fc986455f" /><Relationship Type="http://schemas.openxmlformats.org/officeDocument/2006/relationships/slide" Target="/ppt/slides/slide1.xml" Id="R075c48409ce2466e" /><Relationship Type="http://schemas.openxmlformats.org/officeDocument/2006/relationships/slide" Target="/ppt/slides/slide2.xml" Id="R27efb7baae9e49d7" /><Relationship Type="http://schemas.openxmlformats.org/officeDocument/2006/relationships/slide" Target="/ppt/slides/slide3.xml" Id="Ra90b27180979430d" /><Relationship Type="http://schemas.openxmlformats.org/officeDocument/2006/relationships/slide" Target="/ppt/slides/slide4.xml" Id="R742a8e16f40d496c" /><Relationship Type="http://schemas.openxmlformats.org/officeDocument/2006/relationships/slide" Target="/ppt/slides/slide5.xml" Id="R30397fe1bbd84a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1cd9a0a6947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0a0be51df4b6f" /><Relationship Type="http://schemas.openxmlformats.org/officeDocument/2006/relationships/theme" Target="/ppt/slideMasters/theme/theme1.xml" Id="Re9ddd9eb63d7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a0a0be51df4b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4ac11f137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aae42a5a4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093bda3fe43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1f06ed0824f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9df9f105c4e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 FJELLKRO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FJELLKRO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984 880 340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