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f3190a2b6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a6c77568314bd6"/>
  </p:sldMasterIdLst>
  <p:sldIdLst>
    <p:sldId xmlns:r="http://schemas.openxmlformats.org/officeDocument/2006/relationships" id="256" r:id="R5097b691a34947fe"/>
    <p:sldId xmlns:r="http://schemas.openxmlformats.org/officeDocument/2006/relationships" id="257" r:id="R6fd03db20b8d4955"/>
    <p:sldId xmlns:r="http://schemas.openxmlformats.org/officeDocument/2006/relationships" id="258" r:id="Rb81ca246257b4150"/>
    <p:sldId xmlns:r="http://schemas.openxmlformats.org/officeDocument/2006/relationships" id="259" r:id="Rbe2dad36cb9d4afd"/>
    <p:sldId xmlns:r="http://schemas.openxmlformats.org/officeDocument/2006/relationships" id="260" r:id="Rd72b7ae3c26c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6c77568314bd6" /><Relationship Type="http://schemas.openxmlformats.org/officeDocument/2006/relationships/slide" Target="/ppt/slides/slide1.xml" Id="R5097b691a34947fe" /><Relationship Type="http://schemas.openxmlformats.org/officeDocument/2006/relationships/slide" Target="/ppt/slides/slide2.xml" Id="R6fd03db20b8d4955" /><Relationship Type="http://schemas.openxmlformats.org/officeDocument/2006/relationships/slide" Target="/ppt/slides/slide3.xml" Id="Rb81ca246257b4150" /><Relationship Type="http://schemas.openxmlformats.org/officeDocument/2006/relationships/slide" Target="/ppt/slides/slide4.xml" Id="Rbe2dad36cb9d4afd" /><Relationship Type="http://schemas.openxmlformats.org/officeDocument/2006/relationships/slide" Target="/ppt/slides/slide5.xml" Id="Rd72b7ae3c26c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19b03c509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e21c758a4b12" /><Relationship Type="http://schemas.openxmlformats.org/officeDocument/2006/relationships/theme" Target="/ppt/slideMasters/theme/theme1.xml" Id="Rbc49a4b995b7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5e21c758a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63c9b9f18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80c793095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a0de65a47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3de352a7b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b5a935731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