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8bd22960c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a033f91ad4347"/>
  </p:sldMasterIdLst>
  <p:sldIdLst>
    <p:sldId xmlns:r="http://schemas.openxmlformats.org/officeDocument/2006/relationships" id="256" r:id="R0faf2b634f1d4691"/>
    <p:sldId xmlns:r="http://schemas.openxmlformats.org/officeDocument/2006/relationships" id="257" r:id="R5ccf8adb40d440da"/>
    <p:sldId xmlns:r="http://schemas.openxmlformats.org/officeDocument/2006/relationships" id="258" r:id="Rf97d467df3754a0d"/>
    <p:sldId xmlns:r="http://schemas.openxmlformats.org/officeDocument/2006/relationships" id="259" r:id="R30dada91e5264d6d"/>
    <p:sldId xmlns:r="http://schemas.openxmlformats.org/officeDocument/2006/relationships" id="260" r:id="Rc73c158841ef43c6"/>
    <p:sldId xmlns:r="http://schemas.openxmlformats.org/officeDocument/2006/relationships" id="261" r:id="R59a8ff56e5d3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033f91ad4347" /><Relationship Type="http://schemas.openxmlformats.org/officeDocument/2006/relationships/slide" Target="/ppt/slides/slide1.xml" Id="R0faf2b634f1d4691" /><Relationship Type="http://schemas.openxmlformats.org/officeDocument/2006/relationships/slide" Target="/ppt/slides/slide2.xml" Id="R5ccf8adb40d440da" /><Relationship Type="http://schemas.openxmlformats.org/officeDocument/2006/relationships/slide" Target="/ppt/slides/slide3.xml" Id="Rf97d467df3754a0d" /><Relationship Type="http://schemas.openxmlformats.org/officeDocument/2006/relationships/slide" Target="/ppt/slides/slide4.xml" Id="R30dada91e5264d6d" /><Relationship Type="http://schemas.openxmlformats.org/officeDocument/2006/relationships/slide" Target="/ppt/slides/slide5.xml" Id="Rc73c158841ef43c6" /><Relationship Type="http://schemas.openxmlformats.org/officeDocument/2006/relationships/slide" Target="/ppt/slides/slide6.xml" Id="R59a8ff56e5d3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f824666ab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e1b3fbc64359" /><Relationship Type="http://schemas.openxmlformats.org/officeDocument/2006/relationships/theme" Target="/ppt/slideMasters/theme/theme1.xml" Id="R93931194a3f9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1e1b3fbc6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683ed853c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146fa096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f18db211d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0e8cb0bb8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9caec1ad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3bf7cf14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