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851ab7b31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50385b051451f"/>
  </p:sldMasterIdLst>
  <p:sldIdLst>
    <p:sldId xmlns:r="http://schemas.openxmlformats.org/officeDocument/2006/relationships" id="256" r:id="Rc7881aaded7b42cd"/>
    <p:sldId xmlns:r="http://schemas.openxmlformats.org/officeDocument/2006/relationships" id="257" r:id="Rbc1bb06aa19c4e0c"/>
    <p:sldId xmlns:r="http://schemas.openxmlformats.org/officeDocument/2006/relationships" id="258" r:id="R8206c63350874e1b"/>
    <p:sldId xmlns:r="http://schemas.openxmlformats.org/officeDocument/2006/relationships" id="259" r:id="R1fe7d5a1bc184eca"/>
    <p:sldId xmlns:r="http://schemas.openxmlformats.org/officeDocument/2006/relationships" id="260" r:id="Rfc62e73efa1c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50385b051451f" /><Relationship Type="http://schemas.openxmlformats.org/officeDocument/2006/relationships/slide" Target="/ppt/slides/slide1.xml" Id="Rc7881aaded7b42cd" /><Relationship Type="http://schemas.openxmlformats.org/officeDocument/2006/relationships/slide" Target="/ppt/slides/slide2.xml" Id="Rbc1bb06aa19c4e0c" /><Relationship Type="http://schemas.openxmlformats.org/officeDocument/2006/relationships/slide" Target="/ppt/slides/slide3.xml" Id="R8206c63350874e1b" /><Relationship Type="http://schemas.openxmlformats.org/officeDocument/2006/relationships/slide" Target="/ppt/slides/slide4.xml" Id="R1fe7d5a1bc184eca" /><Relationship Type="http://schemas.openxmlformats.org/officeDocument/2006/relationships/slide" Target="/ppt/slides/slide5.xml" Id="Rfc62e73efa1c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254bdf7cf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c89ddc4549c8" /><Relationship Type="http://schemas.openxmlformats.org/officeDocument/2006/relationships/theme" Target="/ppt/slideMasters/theme/theme1.xml" Id="R6581563e97d2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6c89ddc45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b8560d192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73b0e4fac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2a303e233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954c4353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7f2a01a4f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CAPITAL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CAPITAL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Parkenga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office@norsecapital.no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www.norsecapital.no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984 782 713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CAPITAL DA</a:t>
            </a:r>
          </a:p>
        </p:txBody>
      </p:sp>
    </p:spTree>
  </p:cSld>
  <p:clrMapOvr>
    <a:masterClrMapping xmlns:a="http://schemas.openxmlformats.org/drawingml/2006/main"/>
  </p:clrMapOvr>
</p:sld>
</file>