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15e3cd10b741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a88481bd77491c"/>
  </p:sldMasterIdLst>
  <p:sldIdLst>
    <p:sldId xmlns:r="http://schemas.openxmlformats.org/officeDocument/2006/relationships" id="256" r:id="R06b156d8daf94986"/>
    <p:sldId xmlns:r="http://schemas.openxmlformats.org/officeDocument/2006/relationships" id="257" r:id="R820bf56aaa0c4d14"/>
    <p:sldId xmlns:r="http://schemas.openxmlformats.org/officeDocument/2006/relationships" id="258" r:id="Rd94e1d5e3cd745fd"/>
    <p:sldId xmlns:r="http://schemas.openxmlformats.org/officeDocument/2006/relationships" id="259" r:id="R17d3f13a8bbf4baa"/>
    <p:sldId xmlns:r="http://schemas.openxmlformats.org/officeDocument/2006/relationships" id="260" r:id="Rb4e3fe311aaf4c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a88481bd77491c" /><Relationship Type="http://schemas.openxmlformats.org/officeDocument/2006/relationships/slide" Target="/ppt/slides/slide1.xml" Id="R06b156d8daf94986" /><Relationship Type="http://schemas.openxmlformats.org/officeDocument/2006/relationships/slide" Target="/ppt/slides/slide2.xml" Id="R820bf56aaa0c4d14" /><Relationship Type="http://schemas.openxmlformats.org/officeDocument/2006/relationships/slide" Target="/ppt/slides/slide3.xml" Id="Rd94e1d5e3cd745fd" /><Relationship Type="http://schemas.openxmlformats.org/officeDocument/2006/relationships/slide" Target="/ppt/slides/slide4.xml" Id="R17d3f13a8bbf4baa" /><Relationship Type="http://schemas.openxmlformats.org/officeDocument/2006/relationships/slide" Target="/ppt/slides/slide5.xml" Id="Rb4e3fe311aaf4c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6d597ff2e845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f14dde734a4e62" /><Relationship Type="http://schemas.openxmlformats.org/officeDocument/2006/relationships/theme" Target="/ppt/slideMasters/theme/theme1.xml" Id="R3a6fac35e03943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f14dde734a4e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08baa68ab40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1bdb05daa42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c301dd849649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6fda16dfe46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8d839dc4e46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MONTANA CRUISE &amp; FERRIES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CRUISE &amp; FERRIES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MONTANA CRUISE &amp; FERRIES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CRUISE &amp; FERRIES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CRUISE &amp; FERRIES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CRUISE &amp; FERRIES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984 756 895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MONTANA CRUISE &amp; FERRIES AS</a:t>
            </a:r>
          </a:p>
        </p:txBody>
      </p:sp>
    </p:spTree>
  </p:cSld>
  <p:clrMapOvr>
    <a:masterClrMapping xmlns:a="http://schemas.openxmlformats.org/drawingml/2006/main"/>
  </p:clrMapOvr>
</p:sld>
</file>